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5"/>
  </p:handoutMasterIdLst>
  <p:sldIdLst>
    <p:sldId id="256" r:id="rId2"/>
    <p:sldId id="266" r:id="rId3"/>
    <p:sldId id="257" r:id="rId4"/>
    <p:sldId id="258" r:id="rId5"/>
    <p:sldId id="259" r:id="rId6"/>
    <p:sldId id="260" r:id="rId7"/>
    <p:sldId id="273" r:id="rId8"/>
    <p:sldId id="270" r:id="rId9"/>
    <p:sldId id="271" r:id="rId10"/>
    <p:sldId id="272" r:id="rId11"/>
    <p:sldId id="261" r:id="rId12"/>
    <p:sldId id="263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70" autoAdjust="0"/>
    <p:restoredTop sz="94660"/>
  </p:normalViewPr>
  <p:slideViewPr>
    <p:cSldViewPr>
      <p:cViewPr varScale="1">
        <p:scale>
          <a:sx n="73" d="100"/>
          <a:sy n="73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77C1E-BFBE-45BE-8451-19879657CEE2}" type="datetimeFigureOut">
              <a:rPr lang="en-AU" smtClean="0"/>
              <a:pPr/>
              <a:t>8/04/2014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CE8B0-153F-47C1-B613-73CDDC0C276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9664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CF05-18AC-48A7-895F-BB5A72BE4CC4}" type="datetimeFigureOut">
              <a:rPr lang="en-AU" smtClean="0"/>
              <a:pPr/>
              <a:t>8/04/2014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2E5ABAD-83FC-4938-990E-A971B4314C3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CF05-18AC-48A7-895F-BB5A72BE4CC4}" type="datetimeFigureOut">
              <a:rPr lang="en-AU" smtClean="0"/>
              <a:pPr/>
              <a:t>8/04/2014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5ABAD-83FC-4938-990E-A971B4314C3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CF05-18AC-48A7-895F-BB5A72BE4CC4}" type="datetimeFigureOut">
              <a:rPr lang="en-AU" smtClean="0"/>
              <a:pPr/>
              <a:t>8/04/2014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5ABAD-83FC-4938-990E-A971B4314C3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CF05-18AC-48A7-895F-BB5A72BE4CC4}" type="datetimeFigureOut">
              <a:rPr lang="en-AU" smtClean="0"/>
              <a:pPr/>
              <a:t>8/04/2014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5ABAD-83FC-4938-990E-A971B4314C3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CF05-18AC-48A7-895F-BB5A72BE4CC4}" type="datetimeFigureOut">
              <a:rPr lang="en-AU" smtClean="0"/>
              <a:pPr/>
              <a:t>8/04/2014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AU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2E5ABAD-83FC-4938-990E-A971B4314C3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CF05-18AC-48A7-895F-BB5A72BE4CC4}" type="datetimeFigureOut">
              <a:rPr lang="en-AU" smtClean="0"/>
              <a:pPr/>
              <a:t>8/04/2014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5ABAD-83FC-4938-990E-A971B4314C3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CF05-18AC-48A7-895F-BB5A72BE4CC4}" type="datetimeFigureOut">
              <a:rPr lang="en-AU" smtClean="0"/>
              <a:pPr/>
              <a:t>8/04/2014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5ABAD-83FC-4938-990E-A971B4314C3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CF05-18AC-48A7-895F-BB5A72BE4CC4}" type="datetimeFigureOut">
              <a:rPr lang="en-AU" smtClean="0"/>
              <a:pPr/>
              <a:t>8/04/2014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5ABAD-83FC-4938-990E-A971B4314C3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CF05-18AC-48A7-895F-BB5A72BE4CC4}" type="datetimeFigureOut">
              <a:rPr lang="en-AU" smtClean="0"/>
              <a:pPr/>
              <a:t>8/04/2014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5ABAD-83FC-4938-990E-A971B4314C3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CF05-18AC-48A7-895F-BB5A72BE4CC4}" type="datetimeFigureOut">
              <a:rPr lang="en-AU" smtClean="0"/>
              <a:pPr/>
              <a:t>8/04/2014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5ABAD-83FC-4938-990E-A971B4314C3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CF05-18AC-48A7-895F-BB5A72BE4CC4}" type="datetimeFigureOut">
              <a:rPr lang="en-AU" smtClean="0"/>
              <a:pPr/>
              <a:t>8/04/2014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2E5ABAD-83FC-4938-990E-A971B4314C3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40FCF05-18AC-48A7-895F-BB5A72BE4CC4}" type="datetimeFigureOut">
              <a:rPr lang="en-AU" smtClean="0"/>
              <a:pPr/>
              <a:t>8/04/2014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2E5ABAD-83FC-4938-990E-A971B4314C3F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n.wikipedia.org/wiki/File:%E3%81%8A%E6%B9%AF%E3%81%A8%E3%81%8A%E8%8C%B6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ja-JP" altLang="en-US" sz="1600" dirty="0" smtClean="0"/>
              <a:t>けい　ご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ja-JP" altLang="en-US" dirty="0" smtClean="0"/>
              <a:t>敬語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243408"/>
            <a:ext cx="8291264" cy="1084982"/>
          </a:xfrm>
        </p:spPr>
        <p:txBody>
          <a:bodyPr>
            <a:normAutofit/>
          </a:bodyPr>
          <a:lstStyle/>
          <a:p>
            <a:pPr algn="ctr"/>
            <a:r>
              <a:rPr lang="ja-JP" altLang="en-AU" sz="1800" b="1" smtClean="0">
                <a:latin typeface="ＭＳ 明朝" pitchFamily="17" charset="-128"/>
                <a:ea typeface="ＭＳ 明朝" pitchFamily="17" charset="-128"/>
              </a:rPr>
              <a:t>Ｇ</a:t>
            </a:r>
            <a:r>
              <a:rPr lang="ja-JP" altLang="en-US" sz="1800" b="1" smtClean="0">
                <a:latin typeface="ＭＳ 明朝" pitchFamily="17" charset="-128"/>
                <a:ea typeface="ＭＳ 明朝" pitchFamily="17" charset="-128"/>
              </a:rPr>
              <a:t>ｇ</a:t>
            </a:r>
            <a:endParaRPr lang="en-AU" sz="1800" b="1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2132856"/>
            <a:ext cx="8748464" cy="4536504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latin typeface="ＭＳ 明朝" pitchFamily="17" charset="-128"/>
              <a:ea typeface="ＭＳ 明朝" pitchFamily="17" charset="-128"/>
            </a:endParaRPr>
          </a:p>
          <a:p>
            <a:pPr marL="0" indent="0">
              <a:buNone/>
            </a:pPr>
            <a:endParaRPr lang="en-US" dirty="0" smtClean="0">
              <a:latin typeface="ＭＳ 明朝" pitchFamily="17" charset="-128"/>
              <a:ea typeface="ＭＳ 明朝" pitchFamily="17" charset="-128"/>
            </a:endParaRPr>
          </a:p>
          <a:p>
            <a:pPr marL="0" indent="0">
              <a:buNone/>
            </a:pPr>
            <a:endParaRPr lang="en-US" dirty="0" smtClean="0">
              <a:latin typeface="ＭＳ 明朝" pitchFamily="17" charset="-128"/>
              <a:ea typeface="ＭＳ 明朝" pitchFamily="17" charset="-128"/>
            </a:endParaRPr>
          </a:p>
          <a:p>
            <a:pPr marL="0" indent="0">
              <a:buNone/>
            </a:pPr>
            <a:r>
              <a:rPr lang="en-US" dirty="0">
                <a:latin typeface="ＭＳ 明朝" pitchFamily="17" charset="-128"/>
                <a:ea typeface="ＭＳ 明朝" pitchFamily="17" charset="-128"/>
              </a:rPr>
              <a:t>	</a:t>
            </a:r>
            <a:r>
              <a:rPr lang="ja-JP" altLang="en-US" dirty="0">
                <a:latin typeface="ＭＳ 明朝" pitchFamily="17" charset="-128"/>
                <a:ea typeface="ＭＳ 明朝" pitchFamily="17" charset="-128"/>
              </a:rPr>
              <a:t>今から、このバスは　東京に　</a:t>
            </a:r>
            <a:r>
              <a:rPr lang="ja-JP" altLang="en-US" b="1" dirty="0">
                <a:latin typeface="ＭＳ 明朝" pitchFamily="17" charset="-128"/>
                <a:ea typeface="ＭＳ 明朝" pitchFamily="17" charset="-128"/>
              </a:rPr>
              <a:t>行きます</a:t>
            </a:r>
            <a:r>
              <a:rPr lang="ja-JP" altLang="en-US" b="1" dirty="0" smtClean="0">
                <a:latin typeface="ＭＳ 明朝" pitchFamily="17" charset="-128"/>
                <a:ea typeface="ＭＳ 明朝" pitchFamily="17" charset="-128"/>
              </a:rPr>
              <a:t>。</a:t>
            </a:r>
            <a:endParaRPr lang="en-US" dirty="0">
              <a:latin typeface="ＭＳ 明朝" pitchFamily="17" charset="-128"/>
              <a:ea typeface="ＭＳ 明朝" pitchFamily="17" charset="-128"/>
            </a:endParaRPr>
          </a:p>
          <a:p>
            <a:pPr marL="0" indent="0">
              <a:buNone/>
            </a:pPr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　みなさまは　東京ディズニーランドを</a:t>
            </a:r>
            <a:r>
              <a:rPr lang="ja-JP" altLang="en-US" b="1" dirty="0" smtClean="0">
                <a:latin typeface="ＭＳ 明朝" pitchFamily="17" charset="-128"/>
                <a:ea typeface="ＭＳ 明朝" pitchFamily="17" charset="-128"/>
              </a:rPr>
              <a:t>しっていますか</a:t>
            </a:r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。</a:t>
            </a:r>
            <a:endParaRPr lang="en-US" altLang="ja-JP" dirty="0" smtClean="0">
              <a:latin typeface="ＭＳ 明朝" pitchFamily="17" charset="-128"/>
              <a:ea typeface="ＭＳ 明朝" pitchFamily="17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明朝" pitchFamily="17" charset="-128"/>
                <a:ea typeface="ＭＳ 明朝" pitchFamily="17" charset="-128"/>
              </a:rPr>
              <a:t>　</a:t>
            </a:r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たくさんのショーが　</a:t>
            </a:r>
            <a:r>
              <a:rPr lang="ja-JP" altLang="en-US" b="1" dirty="0" smtClean="0">
                <a:latin typeface="ＭＳ 明朝" pitchFamily="17" charset="-128"/>
                <a:ea typeface="ＭＳ 明朝" pitchFamily="17" charset="-128"/>
              </a:rPr>
              <a:t>ありますよ。</a:t>
            </a:r>
            <a:endParaRPr lang="en-US" altLang="ja-JP" b="1" dirty="0" smtClean="0">
              <a:latin typeface="ＭＳ 明朝" pitchFamily="17" charset="-128"/>
              <a:ea typeface="ＭＳ 明朝" pitchFamily="17" charset="-128"/>
            </a:endParaRPr>
          </a:p>
          <a:p>
            <a:pPr marL="0" indent="0">
              <a:buNone/>
            </a:pPr>
            <a:r>
              <a:rPr lang="ja-JP" altLang="en-US" b="1" dirty="0">
                <a:latin typeface="ＭＳ 明朝" pitchFamily="17" charset="-128"/>
                <a:ea typeface="ＭＳ 明朝" pitchFamily="17" charset="-128"/>
              </a:rPr>
              <a:t>　</a:t>
            </a:r>
            <a:r>
              <a:rPr lang="ja-JP" altLang="en-US" b="1" dirty="0" smtClean="0">
                <a:latin typeface="ＭＳ 明朝" pitchFamily="17" charset="-128"/>
                <a:ea typeface="ＭＳ 明朝" pitchFamily="17" charset="-128"/>
              </a:rPr>
              <a:t>ご</a:t>
            </a:r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昼食は　ここで　</a:t>
            </a:r>
            <a:r>
              <a:rPr lang="ja-JP" altLang="en-US" b="1" dirty="0">
                <a:latin typeface="ＭＳ 明朝" pitchFamily="17" charset="-128"/>
                <a:ea typeface="ＭＳ 明朝" pitchFamily="17" charset="-128"/>
              </a:rPr>
              <a:t>食べて</a:t>
            </a:r>
            <a:r>
              <a:rPr lang="ja-JP" altLang="en-US" b="1" dirty="0" smtClean="0">
                <a:latin typeface="ＭＳ 明朝" pitchFamily="17" charset="-128"/>
                <a:ea typeface="ＭＳ 明朝" pitchFamily="17" charset="-128"/>
              </a:rPr>
              <a:t>く</a:t>
            </a:r>
            <a:r>
              <a:rPr lang="ja-JP" altLang="en-US" b="1" dirty="0" smtClean="0">
                <a:latin typeface="ＭＳ 明朝" pitchFamily="17" charset="-128"/>
                <a:ea typeface="ＭＳ 明朝" pitchFamily="17" charset="-128"/>
              </a:rPr>
              <a:t>ださい。</a:t>
            </a:r>
            <a:endParaRPr lang="en-US" b="1" dirty="0" smtClean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1403648" y="150695"/>
            <a:ext cx="7200800" cy="1582972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わたしは　ガイドのレベッカ</a:t>
            </a:r>
            <a:r>
              <a:rPr lang="ja-JP" altLang="en-US" b="1" dirty="0" smtClean="0">
                <a:solidFill>
                  <a:srgbClr val="FF0000"/>
                </a:solidFill>
              </a:rPr>
              <a:t>ともうします</a:t>
            </a:r>
            <a:r>
              <a:rPr lang="ja-JP" altLang="en-US" b="1" dirty="0" smtClean="0">
                <a:solidFill>
                  <a:srgbClr val="002060"/>
                </a:solidFill>
              </a:rPr>
              <a:t>。</a:t>
            </a:r>
            <a:endParaRPr lang="en-US" altLang="ja-JP" b="1" dirty="0" smtClean="0">
              <a:solidFill>
                <a:srgbClr val="002060"/>
              </a:solidFill>
            </a:endParaRPr>
          </a:p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どう</a:t>
            </a:r>
            <a:r>
              <a:rPr lang="ja-JP" altLang="en-US" b="1" dirty="0" smtClean="0">
                <a:solidFill>
                  <a:schemeClr val="tx1"/>
                </a:solidFill>
              </a:rPr>
              <a:t>ぞ　よろしくおねがい</a:t>
            </a:r>
            <a:r>
              <a:rPr lang="ja-JP" altLang="en-US" b="1" dirty="0" smtClean="0">
                <a:solidFill>
                  <a:srgbClr val="FF0000"/>
                </a:solidFill>
              </a:rPr>
              <a:t>いたします</a:t>
            </a:r>
            <a:r>
              <a:rPr lang="ja-JP" altLang="en-US" b="1" dirty="0" smtClean="0">
                <a:solidFill>
                  <a:schemeClr val="tx1"/>
                </a:solidFill>
              </a:rPr>
              <a:t>。</a:t>
            </a:r>
            <a:endParaRPr lang="en-AU" b="1" dirty="0">
              <a:solidFill>
                <a:schemeClr val="tx1"/>
              </a:solidFill>
            </a:endParaRPr>
          </a:p>
        </p:txBody>
      </p:sp>
      <p:pic>
        <p:nvPicPr>
          <p:cNvPr id="3075" name="Picture 3" descr="C:\Users\t.carson\AppData\Local\Microsoft\Windows\Temporary Internet Files\Content.IE5\QCEYECCA\MC90044068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0096" y="1988840"/>
            <a:ext cx="151216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319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196752"/>
            <a:ext cx="7772400" cy="150304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SHOPPING </a:t>
            </a:r>
            <a:r>
              <a:rPr lang="en-US" b="1" dirty="0" smtClean="0"/>
              <a:t>KEIGO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Role – Play : Shop assistant </a:t>
            </a:r>
            <a:r>
              <a:rPr lang="en-US" b="1" dirty="0" err="1" smtClean="0"/>
              <a:t>vs</a:t>
            </a:r>
            <a:r>
              <a:rPr lang="en-US" b="1" dirty="0" smtClean="0"/>
              <a:t> Customer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57979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2800" b="1" dirty="0" smtClean="0"/>
              <a:t/>
            </a:r>
            <a:br>
              <a:rPr lang="en-US" altLang="ja-JP" sz="2800" b="1" dirty="0" smtClean="0"/>
            </a:br>
            <a:r>
              <a:rPr lang="en-US" altLang="ja-JP" sz="2800" b="1" dirty="0"/>
              <a:t/>
            </a:r>
            <a:br>
              <a:rPr lang="en-US" altLang="ja-JP" sz="2800" b="1" dirty="0"/>
            </a:br>
            <a:r>
              <a:rPr lang="ja-JP" altLang="en-US" sz="2800" b="1" dirty="0"/>
              <a:t>何</a:t>
            </a:r>
            <a:r>
              <a:rPr lang="ja-JP" altLang="en-US" sz="2800" b="1" dirty="0" smtClean="0"/>
              <a:t>に　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なさいますか</a:t>
            </a:r>
            <a:r>
              <a:rPr lang="ja-JP" altLang="en-US" sz="2800" b="1" dirty="0" smtClean="0"/>
              <a:t>。</a:t>
            </a:r>
            <a:r>
              <a:rPr lang="en-US" altLang="ja-JP" sz="2800" b="1" dirty="0" smtClean="0"/>
              <a:t/>
            </a:r>
            <a:br>
              <a:rPr lang="en-US" altLang="ja-JP" sz="2800" b="1" dirty="0" smtClean="0"/>
            </a:br>
            <a:r>
              <a:rPr lang="ja-JP" altLang="en-US" sz="2800" b="1" dirty="0" smtClean="0"/>
              <a:t>（　　　　）に　します。</a:t>
            </a:r>
            <a:r>
              <a:rPr lang="en-AU" altLang="ja-JP" sz="2800" b="1" dirty="0" smtClean="0"/>
              <a:t>/</a:t>
            </a:r>
            <a:r>
              <a:rPr lang="ja-JP" altLang="en-US" sz="2800" b="1" dirty="0" smtClean="0"/>
              <a:t>　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いたします</a:t>
            </a:r>
            <a:r>
              <a:rPr lang="ja-JP" altLang="en-US" sz="2800" b="1" dirty="0" smtClean="0"/>
              <a:t>。</a:t>
            </a:r>
            <a:endParaRPr lang="en-AU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637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sz="2000" dirty="0" smtClean="0"/>
              <a:t>   ﾓｽﾊﾞｰｶﾞｰ</a:t>
            </a:r>
            <a:r>
              <a:rPr lang="en-US" altLang="ja-JP" sz="2000" dirty="0" smtClean="0"/>
              <a:t>	</a:t>
            </a:r>
            <a:r>
              <a:rPr lang="ja-JP" altLang="en-US" sz="2000" dirty="0" smtClean="0"/>
              <a:t>    ﾄﾏ</a:t>
            </a:r>
            <a:r>
              <a:rPr lang="ja-JP" altLang="en-US" sz="2000" dirty="0"/>
              <a:t>ﾄ</a:t>
            </a:r>
            <a:r>
              <a:rPr lang="en-US" altLang="ja-JP" sz="2000" dirty="0" smtClean="0"/>
              <a:t>&amp;</a:t>
            </a:r>
            <a:r>
              <a:rPr lang="ja-JP" altLang="en-US" sz="2000" dirty="0" smtClean="0"/>
              <a:t>ﾚﾀｽ</a:t>
            </a:r>
            <a:r>
              <a:rPr lang="en-US" altLang="ja-JP" sz="2000" dirty="0" smtClean="0"/>
              <a:t>	</a:t>
            </a:r>
            <a:r>
              <a:rPr lang="ja-JP" altLang="en-US" sz="2000" dirty="0" smtClean="0"/>
              <a:t>       ﾃﾘﾔｷﾊﾞｰｶﾞｰ</a:t>
            </a:r>
            <a:r>
              <a:rPr lang="en-US" altLang="ja-JP" sz="2000" dirty="0" smtClean="0"/>
              <a:t>	</a:t>
            </a:r>
            <a:r>
              <a:rPr lang="ja-JP" altLang="en-US" sz="2000" dirty="0" smtClean="0"/>
              <a:t>    ｽﾊﾟｲｼｰﾀﾞﾌﾞﾙﾓｽﾊﾞｰｶﾞｰ</a:t>
            </a:r>
            <a:endParaRPr lang="en-US" altLang="ja-JP" sz="2000" dirty="0" smtClean="0"/>
          </a:p>
          <a:p>
            <a:pPr>
              <a:buNone/>
            </a:pPr>
            <a:r>
              <a:rPr lang="ja-JP" altLang="en-US" sz="2000" dirty="0" smtClean="0"/>
              <a:t>    </a:t>
            </a:r>
            <a:r>
              <a:rPr lang="en-US" altLang="ja-JP" sz="2000" dirty="0" smtClean="0"/>
              <a:t>320</a:t>
            </a:r>
            <a:r>
              <a:rPr lang="ja-JP" altLang="en-US" sz="2000" dirty="0" smtClean="0"/>
              <a:t>円</a:t>
            </a:r>
            <a:r>
              <a:rPr lang="en-US" altLang="ja-JP" sz="2000" dirty="0" smtClean="0"/>
              <a:t>		</a:t>
            </a:r>
            <a:r>
              <a:rPr lang="ja-JP" altLang="en-US" sz="2000" dirty="0" smtClean="0"/>
              <a:t>     </a:t>
            </a:r>
            <a:r>
              <a:rPr lang="en-US" altLang="ja-JP" sz="2000" dirty="0" smtClean="0"/>
              <a:t>420</a:t>
            </a:r>
            <a:r>
              <a:rPr lang="ja-JP" altLang="en-US" sz="2000" dirty="0" smtClean="0"/>
              <a:t>円</a:t>
            </a:r>
            <a:r>
              <a:rPr lang="ja-JP" altLang="en-US" sz="2000" dirty="0"/>
              <a:t> </a:t>
            </a:r>
            <a:r>
              <a:rPr lang="ja-JP" altLang="en-US" sz="2000" dirty="0" smtClean="0"/>
              <a:t>                        </a:t>
            </a:r>
            <a:r>
              <a:rPr lang="en-US" altLang="ja-JP" sz="2000" dirty="0" smtClean="0"/>
              <a:t>320</a:t>
            </a:r>
            <a:r>
              <a:rPr lang="ja-JP" altLang="en-US" sz="2000" dirty="0" smtClean="0"/>
              <a:t>円</a:t>
            </a:r>
            <a:r>
              <a:rPr lang="en-US" altLang="ja-JP" sz="2000" dirty="0" smtClean="0"/>
              <a:t>		</a:t>
            </a:r>
            <a:r>
              <a:rPr lang="ja-JP" altLang="en-US" sz="2000" dirty="0" smtClean="0"/>
              <a:t>  </a:t>
            </a:r>
            <a:r>
              <a:rPr lang="en-US" altLang="ja-JP" sz="2000" dirty="0" smtClean="0"/>
              <a:t>470</a:t>
            </a:r>
            <a:r>
              <a:rPr lang="ja-JP" altLang="en-US" sz="2000" dirty="0" smtClean="0"/>
              <a:t>円</a:t>
            </a:r>
            <a:endParaRPr lang="en-US" altLang="ja-JP" sz="2000" dirty="0" smtClean="0"/>
          </a:p>
          <a:p>
            <a:pPr>
              <a:buNone/>
            </a:pPr>
            <a:endParaRPr lang="en-US" altLang="ja-JP" sz="2000" dirty="0"/>
          </a:p>
          <a:p>
            <a:pPr>
              <a:buNone/>
            </a:pPr>
            <a:endParaRPr lang="en-US" altLang="ja-JP" sz="2000" dirty="0" smtClean="0"/>
          </a:p>
          <a:p>
            <a:pPr>
              <a:buNone/>
            </a:pPr>
            <a:endParaRPr lang="en-US" altLang="ja-JP" sz="2000" dirty="0"/>
          </a:p>
          <a:p>
            <a:pPr>
              <a:buNone/>
            </a:pPr>
            <a:endParaRPr lang="en-US" altLang="ja-JP" sz="2000" dirty="0" smtClean="0"/>
          </a:p>
          <a:p>
            <a:pPr>
              <a:buNone/>
            </a:pPr>
            <a:endParaRPr lang="en-US" altLang="ja-JP" sz="2000" dirty="0" smtClean="0"/>
          </a:p>
          <a:p>
            <a:pPr>
              <a:buNone/>
            </a:pPr>
            <a:r>
              <a:rPr lang="ja-JP" altLang="en-US" sz="2000" dirty="0"/>
              <a:t> </a:t>
            </a:r>
            <a:r>
              <a:rPr lang="ja-JP" altLang="en-US" sz="2000" dirty="0" smtClean="0"/>
              <a:t>  ﾎｯﾄﾄﾞｯｸﾞ</a:t>
            </a:r>
            <a:r>
              <a:rPr lang="en-US" altLang="ja-JP" sz="2000" dirty="0" smtClean="0"/>
              <a:t>	</a:t>
            </a:r>
            <a:r>
              <a:rPr lang="ja-JP" altLang="en-US" sz="2000" dirty="0" smtClean="0"/>
              <a:t>ﾓｽﾗｲｽﾊﾞｰｶﾞｰ</a:t>
            </a:r>
            <a:r>
              <a:rPr lang="en-US" altLang="ja-JP" sz="2000" dirty="0" smtClean="0"/>
              <a:t>		</a:t>
            </a:r>
            <a:r>
              <a:rPr lang="ja-JP" altLang="en-US" sz="2000" dirty="0" smtClean="0"/>
              <a:t>ﾅﾝ･ﾀｺｽ</a:t>
            </a:r>
            <a:r>
              <a:rPr lang="en-US" altLang="ja-JP" sz="2000" dirty="0" smtClean="0"/>
              <a:t>		</a:t>
            </a:r>
            <a:r>
              <a:rPr lang="ja-JP" altLang="en-US" sz="2000" dirty="0" smtClean="0"/>
              <a:t>ﾌﾛｰｽﾞﾝｹｰｷﾊﾞｰ</a:t>
            </a:r>
            <a:endParaRPr lang="en-US" altLang="ja-JP" sz="2000" dirty="0" smtClean="0"/>
          </a:p>
          <a:p>
            <a:pPr>
              <a:buNone/>
            </a:pPr>
            <a:r>
              <a:rPr lang="ja-JP" altLang="en-US" sz="2000" dirty="0"/>
              <a:t> </a:t>
            </a:r>
            <a:r>
              <a:rPr lang="ja-JP" altLang="en-US" sz="2000" dirty="0" smtClean="0"/>
              <a:t>      </a:t>
            </a:r>
            <a:r>
              <a:rPr lang="en-US" altLang="ja-JP" sz="2000" dirty="0" smtClean="0"/>
              <a:t>190</a:t>
            </a:r>
            <a:r>
              <a:rPr lang="ja-JP" altLang="en-US" sz="2000" dirty="0" smtClean="0"/>
              <a:t>円</a:t>
            </a:r>
            <a:r>
              <a:rPr lang="en-US" altLang="ja-JP" sz="2000" dirty="0" smtClean="0"/>
              <a:t>	</a:t>
            </a:r>
            <a:r>
              <a:rPr lang="ja-JP" altLang="en-US" sz="2000" dirty="0" smtClean="0"/>
              <a:t>ｶﾙﾋﾞ焼肉　</a:t>
            </a:r>
            <a:r>
              <a:rPr lang="en-US" altLang="ja-JP" sz="2000" dirty="0" smtClean="0"/>
              <a:t>350</a:t>
            </a:r>
            <a:r>
              <a:rPr lang="ja-JP" altLang="en-US" sz="2000" dirty="0" smtClean="0"/>
              <a:t>円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               </a:t>
            </a:r>
            <a:r>
              <a:rPr lang="en-US" altLang="ja-JP" sz="2000" dirty="0" smtClean="0"/>
              <a:t>360</a:t>
            </a:r>
            <a:r>
              <a:rPr lang="ja-JP" altLang="en-US" sz="2000" dirty="0" smtClean="0"/>
              <a:t>円</a:t>
            </a:r>
            <a:r>
              <a:rPr lang="en-US" altLang="ja-JP" sz="2000" dirty="0" smtClean="0"/>
              <a:t>		</a:t>
            </a:r>
            <a:r>
              <a:rPr lang="ja-JP" altLang="en-US" sz="2000" dirty="0" smtClean="0"/>
              <a:t>抹茶　</a:t>
            </a:r>
            <a:r>
              <a:rPr lang="en-US" altLang="ja-JP" sz="2000" dirty="0" smtClean="0"/>
              <a:t>190</a:t>
            </a:r>
            <a:r>
              <a:rPr lang="ja-JP" altLang="en-US" sz="2000" dirty="0" smtClean="0"/>
              <a:t>円</a:t>
            </a:r>
            <a:endParaRPr lang="en-US" altLang="ja-JP" sz="2000" dirty="0" smtClean="0"/>
          </a:p>
          <a:p>
            <a:pPr>
              <a:buNone/>
            </a:pPr>
            <a:endParaRPr lang="en-AU" sz="2000" dirty="0"/>
          </a:p>
        </p:txBody>
      </p:sp>
      <p:pic>
        <p:nvPicPr>
          <p:cNvPr id="10242" name="Picture 2" descr="http://menu.mos.co.jp/timg.php?m=0103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636912"/>
            <a:ext cx="1238250" cy="1095375"/>
          </a:xfrm>
          <a:prstGeom prst="rect">
            <a:avLst/>
          </a:prstGeom>
          <a:noFill/>
        </p:spPr>
      </p:pic>
      <p:pic>
        <p:nvPicPr>
          <p:cNvPr id="10246" name="Picture 6" descr="http://menu.mos.co.jp/timg.php?m=0114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2564904"/>
            <a:ext cx="1238250" cy="1095375"/>
          </a:xfrm>
          <a:prstGeom prst="rect">
            <a:avLst/>
          </a:prstGeom>
          <a:noFill/>
        </p:spPr>
      </p:pic>
      <p:pic>
        <p:nvPicPr>
          <p:cNvPr id="10248" name="Picture 8" descr="http://menu.mos.co.jp/timg.php?m=01033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564904"/>
            <a:ext cx="1238250" cy="1095375"/>
          </a:xfrm>
          <a:prstGeom prst="rect">
            <a:avLst/>
          </a:prstGeom>
          <a:noFill/>
        </p:spPr>
      </p:pic>
      <p:pic>
        <p:nvPicPr>
          <p:cNvPr id="10250" name="Picture 10" descr="http://menu.mos.co.jp/timg.php?m=01035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2636912"/>
            <a:ext cx="1238250" cy="1095375"/>
          </a:xfrm>
          <a:prstGeom prst="rect">
            <a:avLst/>
          </a:prstGeom>
          <a:noFill/>
        </p:spPr>
      </p:pic>
      <p:pic>
        <p:nvPicPr>
          <p:cNvPr id="10252" name="Picture 12" descr="http://menu.mos.co.jp/timg.php?m=11000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3568" y="5013176"/>
            <a:ext cx="1238250" cy="1095375"/>
          </a:xfrm>
          <a:prstGeom prst="rect">
            <a:avLst/>
          </a:prstGeom>
          <a:noFill/>
        </p:spPr>
      </p:pic>
      <p:pic>
        <p:nvPicPr>
          <p:cNvPr id="10256" name="Picture 16" descr="http://menu.mos.co.jp/timg.php?m=02023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99792" y="4941168"/>
            <a:ext cx="1238250" cy="1095375"/>
          </a:xfrm>
          <a:prstGeom prst="rect">
            <a:avLst/>
          </a:prstGeom>
          <a:noFill/>
        </p:spPr>
      </p:pic>
      <p:pic>
        <p:nvPicPr>
          <p:cNvPr id="10258" name="Picture 18" descr="http://menu.mos.co.jp/timg.php?m=11045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88024" y="5013176"/>
            <a:ext cx="1238250" cy="1095375"/>
          </a:xfrm>
          <a:prstGeom prst="rect">
            <a:avLst/>
          </a:prstGeom>
          <a:noFill/>
        </p:spPr>
      </p:pic>
      <p:pic>
        <p:nvPicPr>
          <p:cNvPr id="10260" name="Picture 20" descr="http://menu.mos.co.jp/timg.php?m=68593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48264" y="4941168"/>
            <a:ext cx="1238250" cy="10953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6572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ja-JP" altLang="en-US" sz="2700" dirty="0" smtClean="0"/>
              <a:t>い </a:t>
            </a:r>
            <a:r>
              <a:rPr lang="en-US" altLang="ja-JP" sz="2700" dirty="0" smtClean="0"/>
              <a:t>ADJECTIVE  + </a:t>
            </a:r>
            <a:r>
              <a:rPr lang="ja-JP" altLang="en-US" sz="2700" dirty="0" smtClean="0">
                <a:solidFill>
                  <a:srgbClr val="FF0000"/>
                </a:solidFill>
              </a:rPr>
              <a:t>の</a:t>
            </a:r>
            <a:r>
              <a:rPr lang="ja-JP" altLang="en-US" sz="2700" dirty="0" smtClean="0"/>
              <a:t>　を　ください。</a:t>
            </a:r>
            <a:r>
              <a:rPr lang="en-US" altLang="ja-JP" sz="2700" dirty="0" smtClean="0"/>
              <a:t/>
            </a:r>
            <a:br>
              <a:rPr lang="en-US" altLang="ja-JP" sz="2700" dirty="0" smtClean="0"/>
            </a:br>
            <a:r>
              <a:rPr lang="ja-JP" altLang="en-US" sz="2700" dirty="0" smtClean="0"/>
              <a:t>な </a:t>
            </a:r>
            <a:r>
              <a:rPr lang="en-US" altLang="ja-JP" sz="2700" dirty="0" smtClean="0"/>
              <a:t>ADJECTIVE</a:t>
            </a:r>
            <a:r>
              <a:rPr lang="ja-JP" altLang="en-US" sz="2700" dirty="0" smtClean="0"/>
              <a:t>　</a:t>
            </a:r>
            <a:r>
              <a:rPr lang="en-US" altLang="ja-JP" sz="2700" dirty="0" smtClean="0"/>
              <a:t>+</a:t>
            </a:r>
            <a:r>
              <a:rPr lang="en-AU" altLang="ja-JP" sz="2700" dirty="0" smtClean="0"/>
              <a:t> </a:t>
            </a:r>
            <a:r>
              <a:rPr lang="ja-JP" altLang="en-US" sz="2700" dirty="0" smtClean="0"/>
              <a:t>な</a:t>
            </a:r>
            <a:r>
              <a:rPr lang="ja-JP" altLang="en-US" sz="2700" dirty="0" smtClean="0">
                <a:solidFill>
                  <a:srgbClr val="FF0000"/>
                </a:solidFill>
              </a:rPr>
              <a:t>の</a:t>
            </a:r>
            <a:r>
              <a:rPr lang="ja-JP" altLang="en-US" sz="2700" dirty="0" smtClean="0"/>
              <a:t>を　ください。</a:t>
            </a:r>
            <a:r>
              <a:rPr lang="en-US" altLang="ja-JP" sz="2700" dirty="0" smtClean="0"/>
              <a:t/>
            </a:r>
            <a:br>
              <a:rPr lang="en-US" altLang="ja-JP" sz="2700" dirty="0" smtClean="0"/>
            </a:br>
            <a:r>
              <a:rPr lang="ja-JP" altLang="en-US" dirty="0" smtClean="0"/>
              <a:t>　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06916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ja-JP" altLang="en-US" sz="2800" dirty="0" smtClean="0"/>
              <a:t>大きい</a:t>
            </a:r>
            <a:r>
              <a:rPr lang="ja-JP" altLang="en-US" sz="2800" dirty="0" smtClean="0">
                <a:solidFill>
                  <a:srgbClr val="FF0000"/>
                </a:solidFill>
              </a:rPr>
              <a:t>の</a:t>
            </a:r>
            <a:r>
              <a:rPr lang="ja-JP" altLang="en-US" sz="2800" dirty="0" smtClean="0"/>
              <a:t>が　ありますか。</a:t>
            </a:r>
            <a:endParaRPr lang="en-US" altLang="ja-JP" sz="2800" dirty="0" smtClean="0"/>
          </a:p>
          <a:p>
            <a:pPr>
              <a:buNone/>
            </a:pPr>
            <a:r>
              <a:rPr lang="en-US" altLang="ja-JP" sz="2800" dirty="0" smtClean="0"/>
              <a:t>				</a:t>
            </a:r>
            <a:r>
              <a:rPr lang="ja-JP" altLang="en-US" sz="2800" dirty="0" smtClean="0"/>
              <a:t>はい、</a:t>
            </a:r>
            <a:r>
              <a:rPr lang="ja-JP" altLang="en-US" sz="2800" dirty="0" smtClean="0">
                <a:solidFill>
                  <a:srgbClr val="0070C0"/>
                </a:solidFill>
              </a:rPr>
              <a:t>ございます</a:t>
            </a:r>
            <a:r>
              <a:rPr lang="ja-JP" altLang="en-US" sz="2800" dirty="0" smtClean="0"/>
              <a:t>よ。</a:t>
            </a:r>
            <a:endParaRPr lang="en-US" altLang="ja-JP" sz="2800" dirty="0" smtClean="0"/>
          </a:p>
          <a:p>
            <a:pPr>
              <a:buNone/>
            </a:pPr>
            <a:endParaRPr lang="en-US" altLang="ja-JP" sz="2800" dirty="0" smtClean="0"/>
          </a:p>
          <a:p>
            <a:pPr>
              <a:buFont typeface="Wingdings" pitchFamily="2" charset="2"/>
              <a:buChar char="Ø"/>
            </a:pPr>
            <a:r>
              <a:rPr lang="ja-JP" altLang="en-US" sz="2800" dirty="0" smtClean="0"/>
              <a:t>小さ</a:t>
            </a:r>
            <a:r>
              <a:rPr lang="ja-JP" altLang="en-US" sz="2800" dirty="0"/>
              <a:t>い</a:t>
            </a:r>
            <a:r>
              <a:rPr lang="ja-JP" altLang="en-US" sz="2800" dirty="0">
                <a:solidFill>
                  <a:srgbClr val="FF0000"/>
                </a:solidFill>
              </a:rPr>
              <a:t>の</a:t>
            </a:r>
            <a:r>
              <a:rPr lang="ja-JP" altLang="en-US" sz="2800" dirty="0" smtClean="0"/>
              <a:t>が　ありますか。</a:t>
            </a:r>
            <a:endParaRPr lang="en-US" altLang="ja-JP" sz="2800" dirty="0" smtClean="0"/>
          </a:p>
          <a:p>
            <a:pPr lvl="1">
              <a:buNone/>
            </a:pPr>
            <a:r>
              <a:rPr lang="en-US" altLang="ja-JP" sz="2400" dirty="0" smtClean="0"/>
              <a:t>				</a:t>
            </a:r>
            <a:r>
              <a:rPr lang="ja-JP" altLang="en-US" sz="2600" dirty="0" smtClean="0">
                <a:solidFill>
                  <a:srgbClr val="0070C0"/>
                </a:solidFill>
              </a:rPr>
              <a:t>もうしわけございません</a:t>
            </a:r>
            <a:r>
              <a:rPr lang="ja-JP" altLang="en-US" sz="2600" dirty="0" smtClean="0"/>
              <a:t>。</a:t>
            </a:r>
            <a:endParaRPr lang="en-US" altLang="ja-JP" sz="2600" dirty="0" smtClean="0"/>
          </a:p>
          <a:p>
            <a:pPr>
              <a:buNone/>
            </a:pPr>
            <a:endParaRPr lang="en-US" altLang="ja-JP" sz="2800" dirty="0" smtClean="0"/>
          </a:p>
          <a:p>
            <a:pPr>
              <a:buFont typeface="Wingdings" pitchFamily="2" charset="2"/>
              <a:buChar char="Ø"/>
            </a:pPr>
            <a:r>
              <a:rPr lang="ja-JP" altLang="en-US" sz="2800" dirty="0" smtClean="0">
                <a:solidFill>
                  <a:srgbClr val="0070C0"/>
                </a:solidFill>
              </a:rPr>
              <a:t>こちら</a:t>
            </a:r>
            <a:r>
              <a:rPr lang="ja-JP" altLang="en-US" sz="2800" dirty="0" smtClean="0"/>
              <a:t>の　き</a:t>
            </a:r>
            <a:r>
              <a:rPr lang="ja-JP" altLang="en-US" sz="2800" dirty="0"/>
              <a:t>れいな</a:t>
            </a:r>
            <a:r>
              <a:rPr lang="ja-JP" altLang="en-US" sz="2800" dirty="0">
                <a:solidFill>
                  <a:srgbClr val="FF0000"/>
                </a:solidFill>
              </a:rPr>
              <a:t>の</a:t>
            </a:r>
            <a:r>
              <a:rPr lang="ja-JP" altLang="en-US" sz="2800" dirty="0" smtClean="0"/>
              <a:t>を　ください。</a:t>
            </a:r>
            <a:endParaRPr lang="en-US" altLang="ja-JP" sz="2800" dirty="0" smtClean="0"/>
          </a:p>
          <a:p>
            <a:pPr>
              <a:buNone/>
            </a:pPr>
            <a:r>
              <a:rPr lang="en-US" altLang="ja-JP" sz="2800" dirty="0" smtClean="0"/>
              <a:t>				</a:t>
            </a:r>
            <a:r>
              <a:rPr lang="ja-JP" altLang="en-US" sz="2800" dirty="0" smtClean="0"/>
              <a:t>はい、</a:t>
            </a:r>
            <a:r>
              <a:rPr lang="ja-JP" altLang="en-US" sz="2800" dirty="0" smtClean="0">
                <a:solidFill>
                  <a:srgbClr val="0070C0"/>
                </a:solidFill>
              </a:rPr>
              <a:t>かしこまりました</a:t>
            </a:r>
            <a:r>
              <a:rPr lang="ja-JP" altLang="en-US" sz="2800" dirty="0" smtClean="0"/>
              <a:t>。</a:t>
            </a:r>
            <a:endParaRPr lang="en-US" altLang="ja-JP" sz="2800" dirty="0" smtClean="0"/>
          </a:p>
          <a:p>
            <a:pPr>
              <a:buNone/>
            </a:pPr>
            <a:endParaRPr lang="en-US" altLang="ja-JP" sz="2800" dirty="0" smtClean="0"/>
          </a:p>
          <a:p>
            <a:pPr>
              <a:buFont typeface="Wingdings" pitchFamily="2" charset="2"/>
              <a:buChar char="Ø"/>
            </a:pPr>
            <a:r>
              <a:rPr lang="ja-JP" altLang="en-US" sz="2800" dirty="0"/>
              <a:t>そちら</a:t>
            </a:r>
            <a:r>
              <a:rPr lang="ja-JP" altLang="en-US" sz="2800" dirty="0" smtClean="0"/>
              <a:t>の　くろい</a:t>
            </a:r>
            <a:r>
              <a:rPr lang="ja-JP" altLang="en-US" sz="2800" dirty="0" smtClean="0">
                <a:solidFill>
                  <a:srgbClr val="FF0000"/>
                </a:solidFill>
              </a:rPr>
              <a:t>の</a:t>
            </a:r>
            <a:r>
              <a:rPr lang="ja-JP" altLang="en-US" sz="2800" dirty="0" smtClean="0"/>
              <a:t>は　いくらですか。</a:t>
            </a:r>
            <a:endParaRPr lang="en-US" altLang="ja-JP" sz="2800" dirty="0" smtClean="0"/>
          </a:p>
          <a:p>
            <a:pPr>
              <a:buNone/>
            </a:pPr>
            <a:r>
              <a:rPr lang="en-US" altLang="ja-JP" sz="2800" dirty="0" smtClean="0"/>
              <a:t>				</a:t>
            </a:r>
            <a:r>
              <a:rPr lang="ja-JP" altLang="en-US" sz="2800" dirty="0" smtClean="0"/>
              <a:t>１５００円で　</a:t>
            </a:r>
            <a:r>
              <a:rPr lang="ja-JP" altLang="en-US" sz="2800" dirty="0" smtClean="0">
                <a:solidFill>
                  <a:srgbClr val="0070C0"/>
                </a:solidFill>
              </a:rPr>
              <a:t>ございます</a:t>
            </a:r>
            <a:r>
              <a:rPr lang="ja-JP" altLang="en-US" sz="2800" dirty="0" smtClean="0"/>
              <a:t>。</a:t>
            </a:r>
            <a:endParaRPr lang="en-US" altLang="ja-JP" sz="2800" dirty="0"/>
          </a:p>
          <a:p>
            <a:pPr>
              <a:buNone/>
            </a:pPr>
            <a:endParaRPr lang="en-US" altLang="ja-JP" sz="2800" dirty="0" smtClean="0"/>
          </a:p>
          <a:p>
            <a:pPr>
              <a:buFont typeface="Wingdings" pitchFamily="2" charset="2"/>
              <a:buChar char="Ø"/>
            </a:pPr>
            <a:endParaRPr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137639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30836263"/>
              </p:ext>
            </p:extLst>
          </p:nvPr>
        </p:nvGraphicFramePr>
        <p:xfrm>
          <a:off x="827585" y="476671"/>
          <a:ext cx="7776863" cy="613737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13093"/>
                <a:gridCol w="1662507"/>
                <a:gridCol w="1888170"/>
                <a:gridCol w="2113093"/>
              </a:tblGrid>
              <a:tr h="7148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MS Mincho"/>
                        </a:rPr>
                        <a:t>けんじょうご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MS Mincho"/>
                        </a:rPr>
                        <a:t>HUMBLE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MS Mincho"/>
                        </a:rPr>
                        <a:t>PLAIN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MS Mincho"/>
                        </a:rPr>
                        <a:t>POLITE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MS Mincho"/>
                        </a:rPr>
                        <a:t>そんけいご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MS Mincho"/>
                        </a:rPr>
                        <a:t>HONORIFIC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4914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dirty="0">
                          <a:effectLst/>
                        </a:rPr>
                        <a:t>はいけんし</a:t>
                      </a:r>
                      <a:r>
                        <a:rPr lang="ja-JP" sz="1200" dirty="0" smtClean="0">
                          <a:effectLst/>
                        </a:rPr>
                        <a:t>ま</a:t>
                      </a:r>
                      <a:r>
                        <a:rPr lang="ja-JP" altLang="en-US" sz="1200" dirty="0" smtClean="0">
                          <a:effectLst/>
                        </a:rPr>
                        <a:t>す</a:t>
                      </a:r>
                      <a:endParaRPr lang="en-AU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SEE</a:t>
                      </a:r>
                      <a:endParaRPr lang="en-A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b="1" dirty="0">
                          <a:solidFill>
                            <a:schemeClr val="tx1"/>
                          </a:solidFill>
                          <a:effectLst/>
                        </a:rPr>
                        <a:t>見ます</a:t>
                      </a:r>
                      <a:endParaRPr lang="en-A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>
                          <a:effectLst/>
                        </a:rPr>
                        <a:t>ごらんになります</a:t>
                      </a:r>
                      <a:endParaRPr lang="en-AU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4914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>
                          <a:effectLst/>
                        </a:rPr>
                        <a:t>いただきます</a:t>
                      </a:r>
                      <a:endParaRPr lang="en-AU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EAT, DRINK</a:t>
                      </a:r>
                      <a:endParaRPr lang="en-A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b="1" dirty="0">
                          <a:solidFill>
                            <a:schemeClr val="tx1"/>
                          </a:solidFill>
                          <a:effectLst/>
                        </a:rPr>
                        <a:t>食べます、飲みます</a:t>
                      </a:r>
                      <a:endParaRPr lang="en-A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>
                          <a:effectLst/>
                        </a:rPr>
                        <a:t>めし上がります。</a:t>
                      </a:r>
                      <a:endParaRPr lang="en-AU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4914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>
                          <a:effectLst/>
                        </a:rPr>
                        <a:t>申します</a:t>
                      </a:r>
                      <a:endParaRPr lang="en-AU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SAY</a:t>
                      </a:r>
                      <a:endParaRPr lang="en-A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b="1" dirty="0">
                          <a:solidFill>
                            <a:schemeClr val="tx1"/>
                          </a:solidFill>
                          <a:effectLst/>
                        </a:rPr>
                        <a:t>言います</a:t>
                      </a:r>
                      <a:endParaRPr lang="en-A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>
                          <a:effectLst/>
                        </a:rPr>
                        <a:t>おっしゃいます</a:t>
                      </a:r>
                      <a:endParaRPr lang="en-AU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4914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>
                          <a:effectLst/>
                        </a:rPr>
                        <a:t>お話しします</a:t>
                      </a:r>
                      <a:endParaRPr lang="en-AU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SPEAK</a:t>
                      </a:r>
                      <a:endParaRPr lang="en-A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b="1" dirty="0">
                          <a:solidFill>
                            <a:schemeClr val="tx1"/>
                          </a:solidFill>
                          <a:effectLst/>
                        </a:rPr>
                        <a:t>話します</a:t>
                      </a:r>
                      <a:endParaRPr lang="en-A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>
                          <a:effectLst/>
                        </a:rPr>
                        <a:t>お話しになります</a:t>
                      </a:r>
                      <a:endParaRPr lang="en-AU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4914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>
                          <a:effectLst/>
                        </a:rPr>
                        <a:t>お聞きします</a:t>
                      </a:r>
                      <a:endParaRPr lang="en-AU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</a:rPr>
                        <a:t>LISTEN</a:t>
                      </a:r>
                      <a:endParaRPr lang="en-AU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b="1" dirty="0">
                          <a:solidFill>
                            <a:schemeClr val="tx1"/>
                          </a:solidFill>
                          <a:effectLst/>
                        </a:rPr>
                        <a:t>聞きます</a:t>
                      </a:r>
                      <a:endParaRPr lang="en-A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>
                          <a:effectLst/>
                        </a:rPr>
                        <a:t>お聞きになります</a:t>
                      </a:r>
                      <a:endParaRPr lang="en-AU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4914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>
                          <a:effectLst/>
                        </a:rPr>
                        <a:t>うかがいます</a:t>
                      </a:r>
                      <a:endParaRPr lang="en-AU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</a:rPr>
                        <a:t>ASK</a:t>
                      </a:r>
                      <a:endParaRPr lang="en-AU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b="1" dirty="0">
                          <a:solidFill>
                            <a:schemeClr val="tx1"/>
                          </a:solidFill>
                          <a:effectLst/>
                        </a:rPr>
                        <a:t>聞きます</a:t>
                      </a:r>
                      <a:endParaRPr lang="en-A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>
                          <a:effectLst/>
                        </a:rPr>
                        <a:t>お聞きになります</a:t>
                      </a:r>
                      <a:endParaRPr lang="en-AU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4914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>
                          <a:effectLst/>
                        </a:rPr>
                        <a:t>まいります</a:t>
                      </a:r>
                      <a:endParaRPr lang="en-AU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</a:rPr>
                        <a:t>GO, COME</a:t>
                      </a:r>
                      <a:endParaRPr lang="en-AU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b="1" dirty="0">
                          <a:solidFill>
                            <a:schemeClr val="tx1"/>
                          </a:solidFill>
                          <a:effectLst/>
                        </a:rPr>
                        <a:t>行きます、来ます</a:t>
                      </a:r>
                      <a:endParaRPr lang="en-A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>
                          <a:effectLst/>
                        </a:rPr>
                        <a:t>いらっしゃいます</a:t>
                      </a:r>
                      <a:endParaRPr lang="en-AU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4914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>
                          <a:effectLst/>
                        </a:rPr>
                        <a:t>おります</a:t>
                      </a:r>
                      <a:endParaRPr lang="en-AU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</a:rPr>
                        <a:t>BE</a:t>
                      </a:r>
                      <a:endParaRPr lang="en-AU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b="1" dirty="0">
                          <a:solidFill>
                            <a:schemeClr val="tx1"/>
                          </a:solidFill>
                          <a:effectLst/>
                        </a:rPr>
                        <a:t>います</a:t>
                      </a:r>
                      <a:endParaRPr lang="en-A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>
                          <a:effectLst/>
                        </a:rPr>
                        <a:t>いらっしゃいます</a:t>
                      </a:r>
                      <a:endParaRPr lang="en-AU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4914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>
                          <a:effectLst/>
                        </a:rPr>
                        <a:t>いたします</a:t>
                      </a:r>
                      <a:endParaRPr lang="en-AU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</a:rPr>
                        <a:t>DO</a:t>
                      </a:r>
                      <a:endParaRPr lang="en-AU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b="1" dirty="0">
                          <a:solidFill>
                            <a:schemeClr val="tx1"/>
                          </a:solidFill>
                          <a:effectLst/>
                        </a:rPr>
                        <a:t>します</a:t>
                      </a:r>
                      <a:endParaRPr lang="en-A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>
                          <a:effectLst/>
                        </a:rPr>
                        <a:t>なさいます</a:t>
                      </a:r>
                      <a:endParaRPr lang="en-AU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4914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>
                          <a:effectLst/>
                        </a:rPr>
                        <a:t>お書きします</a:t>
                      </a:r>
                      <a:endParaRPr lang="en-AU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WRITE</a:t>
                      </a:r>
                      <a:endParaRPr lang="en-A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b="1" dirty="0">
                          <a:solidFill>
                            <a:schemeClr val="tx1"/>
                          </a:solidFill>
                          <a:effectLst/>
                        </a:rPr>
                        <a:t>書きます</a:t>
                      </a:r>
                      <a:endParaRPr lang="en-A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>
                          <a:effectLst/>
                        </a:rPr>
                        <a:t>お書きになります</a:t>
                      </a:r>
                      <a:endParaRPr lang="en-AU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4914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>
                          <a:effectLst/>
                        </a:rPr>
                        <a:t>お読みします</a:t>
                      </a:r>
                      <a:endParaRPr lang="en-AU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READ</a:t>
                      </a: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dirty="0">
                          <a:solidFill>
                            <a:schemeClr val="tx1"/>
                          </a:solidFill>
                          <a:effectLst/>
                        </a:rPr>
                        <a:t>読みます</a:t>
                      </a: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dirty="0">
                          <a:effectLst/>
                        </a:rPr>
                        <a:t>お読みになります</a:t>
                      </a:r>
                      <a:endParaRPr lang="en-AU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8401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b="1" dirty="0" smtClean="0">
                <a:latin typeface="ＭＳ 明朝" pitchFamily="17" charset="-128"/>
                <a:ea typeface="ＭＳ 明朝" pitchFamily="17" charset="-128"/>
              </a:rPr>
              <a:t>お＋</a:t>
            </a:r>
            <a:r>
              <a:rPr lang="en-AU" b="1" dirty="0" smtClean="0">
                <a:latin typeface="ＭＳ 明朝" pitchFamily="17" charset="-128"/>
                <a:ea typeface="ＭＳ 明朝" pitchFamily="17" charset="-128"/>
              </a:rPr>
              <a:t>Verb stem </a:t>
            </a:r>
            <a:r>
              <a:rPr lang="ja-JP" altLang="en-US" b="1" dirty="0" smtClean="0">
                <a:latin typeface="ＭＳ 明朝" pitchFamily="17" charset="-128"/>
                <a:ea typeface="ＭＳ 明朝" pitchFamily="17" charset="-128"/>
              </a:rPr>
              <a:t>＋になります・なる</a:t>
            </a:r>
            <a:r>
              <a:rPr lang="en-AU" b="1" dirty="0" smtClean="0"/>
              <a:t/>
            </a:r>
            <a:br>
              <a:rPr lang="en-AU" b="1" dirty="0" smtClean="0"/>
            </a:br>
            <a:r>
              <a:rPr lang="ja-JP" altLang="en-US" dirty="0" smtClean="0"/>
              <a:t>　　　　　　　　　　　　</a:t>
            </a:r>
            <a:r>
              <a:rPr lang="ja-JP" altLang="en-US" dirty="0" smtClean="0">
                <a:solidFill>
                  <a:srgbClr val="FF0000"/>
                </a:solidFill>
              </a:rPr>
              <a:t>　</a:t>
            </a:r>
            <a:r>
              <a:rPr lang="ja-JP" altLang="en-US" sz="1800" b="1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（そんけいご）</a:t>
            </a:r>
            <a:endParaRPr lang="en-AU" sz="1800" b="1" dirty="0">
              <a:solidFill>
                <a:srgbClr val="FF0000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820472" cy="4680520"/>
          </a:xfrm>
        </p:spPr>
        <p:txBody>
          <a:bodyPr>
            <a:normAutofit/>
          </a:bodyPr>
          <a:lstStyle/>
          <a:p>
            <a:pPr lvl="0"/>
            <a:r>
              <a:rPr lang="ja-JP" altLang="en-US" sz="2400" dirty="0">
                <a:latin typeface="ＭＳ 明朝" pitchFamily="17" charset="-128"/>
                <a:ea typeface="ＭＳ 明朝" pitchFamily="17" charset="-128"/>
              </a:rPr>
              <a:t>校長</a:t>
            </a: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先生は、日本のぶんかについて　</a:t>
            </a:r>
            <a:r>
              <a:rPr lang="ja-JP" altLang="en-US" sz="2400" b="1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お</a:t>
            </a: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はなし</a:t>
            </a:r>
            <a:r>
              <a:rPr lang="ja-JP" altLang="en-US" sz="2400" b="1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になりました</a:t>
            </a: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。</a:t>
            </a:r>
            <a:endParaRPr lang="en-AU" sz="2400" dirty="0" smtClean="0">
              <a:latin typeface="ＭＳ 明朝" pitchFamily="17" charset="-128"/>
              <a:ea typeface="ＭＳ 明朝" pitchFamily="17" charset="-128"/>
            </a:endParaRPr>
          </a:p>
          <a:p>
            <a:pPr>
              <a:buNone/>
            </a:pPr>
            <a:r>
              <a:rPr lang="en-AU" sz="2400" dirty="0" smtClean="0">
                <a:latin typeface="ＭＳ 明朝" pitchFamily="17" charset="-128"/>
                <a:ea typeface="ＭＳ 明朝" pitchFamily="17" charset="-128"/>
              </a:rPr>
              <a:t> </a:t>
            </a:r>
          </a:p>
          <a:p>
            <a:pPr lvl="0"/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明日、先生は、日本語を</a:t>
            </a:r>
            <a:r>
              <a:rPr lang="ja-JP" altLang="en-US" sz="2400" b="1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お</a:t>
            </a: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おしえ</a:t>
            </a:r>
            <a:r>
              <a:rPr lang="ja-JP" altLang="en-US" sz="2400" b="1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になります</a:t>
            </a: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。</a:t>
            </a:r>
            <a:endParaRPr lang="en-AU" sz="2400" dirty="0" smtClean="0">
              <a:latin typeface="ＭＳ 明朝" pitchFamily="17" charset="-128"/>
              <a:ea typeface="ＭＳ 明朝" pitchFamily="17" charset="-128"/>
            </a:endParaRPr>
          </a:p>
          <a:p>
            <a:endParaRPr lang="en-AU" sz="2400" dirty="0" smtClean="0">
              <a:latin typeface="ＭＳ 明朝" pitchFamily="17" charset="-128"/>
              <a:ea typeface="ＭＳ 明朝" pitchFamily="17" charset="-128"/>
            </a:endParaRPr>
          </a:p>
          <a:p>
            <a:pPr lvl="0"/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おきゃくさまは、</a:t>
            </a:r>
            <a:r>
              <a:rPr lang="ja-JP" altLang="en-US" sz="2400" b="1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お</a:t>
            </a: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つかれ</a:t>
            </a:r>
            <a:r>
              <a:rPr lang="ja-JP" altLang="en-US" sz="2400" b="1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になっています</a:t>
            </a: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。</a:t>
            </a:r>
            <a:endParaRPr lang="en-US" altLang="ja-JP" sz="2400" dirty="0" smtClean="0">
              <a:latin typeface="ＭＳ 明朝" pitchFamily="17" charset="-128"/>
              <a:ea typeface="ＭＳ 明朝" pitchFamily="17" charset="-128"/>
            </a:endParaRPr>
          </a:p>
          <a:p>
            <a:pPr lvl="0">
              <a:buNone/>
            </a:pP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－＞</a:t>
            </a:r>
            <a:r>
              <a:rPr lang="ja-JP" altLang="en-US" sz="2400" b="1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お</a:t>
            </a: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つかれ</a:t>
            </a:r>
            <a:r>
              <a:rPr lang="ja-JP" altLang="en-US" sz="2400" b="1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になって</a:t>
            </a:r>
            <a:r>
              <a:rPr lang="ja-JP" altLang="en-US" sz="2400" b="1" dirty="0" smtClean="0">
                <a:solidFill>
                  <a:srgbClr val="0070C0"/>
                </a:solidFill>
                <a:latin typeface="ＭＳ 明朝" pitchFamily="17" charset="-128"/>
                <a:ea typeface="ＭＳ 明朝" pitchFamily="17" charset="-128"/>
              </a:rPr>
              <a:t>いらっしゃいます</a:t>
            </a: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。</a:t>
            </a:r>
            <a:endParaRPr lang="en-AU" sz="2400" dirty="0" smtClean="0">
              <a:latin typeface="ＭＳ 明朝" pitchFamily="17" charset="-128"/>
              <a:ea typeface="ＭＳ 明朝" pitchFamily="17" charset="-128"/>
            </a:endParaRPr>
          </a:p>
          <a:p>
            <a:pPr>
              <a:buNone/>
            </a:pPr>
            <a:r>
              <a:rPr lang="en-AU" sz="2400" dirty="0" smtClean="0">
                <a:latin typeface="ＭＳ 明朝" pitchFamily="17" charset="-128"/>
                <a:ea typeface="ＭＳ 明朝" pitchFamily="17" charset="-128"/>
              </a:rPr>
              <a:t> </a:t>
            </a:r>
          </a:p>
          <a:p>
            <a:pPr lvl="0"/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今、やまださまは、</a:t>
            </a:r>
            <a:r>
              <a:rPr lang="ja-JP" altLang="en-US" sz="2400" b="1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お</a:t>
            </a: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休</a:t>
            </a:r>
            <a:r>
              <a:rPr lang="en-AU" sz="2400" dirty="0" smtClean="0">
                <a:latin typeface="ＭＳ 明朝" pitchFamily="17" charset="-128"/>
                <a:ea typeface="ＭＳ 明朝" pitchFamily="17" charset="-128"/>
              </a:rPr>
              <a:t>(</a:t>
            </a: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やす</a:t>
            </a:r>
            <a:r>
              <a:rPr lang="en-AU" sz="2400" dirty="0" smtClean="0">
                <a:latin typeface="ＭＳ 明朝" pitchFamily="17" charset="-128"/>
                <a:ea typeface="ＭＳ 明朝" pitchFamily="17" charset="-128"/>
              </a:rPr>
              <a:t>)</a:t>
            </a: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みに</a:t>
            </a:r>
            <a:r>
              <a:rPr lang="ja-JP" altLang="en-US" sz="2400" b="1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なっていらっしゃいます</a:t>
            </a: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。</a:t>
            </a:r>
            <a:endParaRPr lang="en-AU" sz="2400" dirty="0" smtClean="0">
              <a:latin typeface="ＭＳ 明朝" pitchFamily="17" charset="-128"/>
              <a:ea typeface="ＭＳ 明朝" pitchFamily="17" charset="-128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ja-JP" altLang="en-US" dirty="0" smtClean="0"/>
              <a:t>＊い</a:t>
            </a:r>
            <a:r>
              <a:rPr lang="ja-JP" altLang="en-US" dirty="0"/>
              <a:t>ま</a:t>
            </a:r>
            <a:r>
              <a:rPr lang="ja-JP" altLang="en-US" dirty="0" smtClean="0"/>
              <a:t>す＝＞いらっしゃいます。</a:t>
            </a:r>
            <a:endParaRPr lang="en-A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787208" cy="122899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b="1" dirty="0" smtClean="0">
                <a:latin typeface="ＭＳ 明朝" pitchFamily="17" charset="-128"/>
                <a:ea typeface="ＭＳ 明朝" pitchFamily="17" charset="-128"/>
              </a:rPr>
              <a:t>お＋</a:t>
            </a:r>
            <a:r>
              <a:rPr lang="en-AU" b="1" dirty="0" smtClean="0">
                <a:latin typeface="ＭＳ 明朝" pitchFamily="17" charset="-128"/>
                <a:ea typeface="ＭＳ 明朝" pitchFamily="17" charset="-128"/>
              </a:rPr>
              <a:t>Verb stem </a:t>
            </a:r>
            <a:r>
              <a:rPr lang="ja-JP" altLang="en-US" b="1" dirty="0" smtClean="0">
                <a:latin typeface="ＭＳ 明朝" pitchFamily="17" charset="-128"/>
                <a:ea typeface="ＭＳ 明朝" pitchFamily="17" charset="-128"/>
              </a:rPr>
              <a:t>＋になってください。</a:t>
            </a:r>
            <a:r>
              <a:rPr lang="en-AU" b="1" dirty="0" smtClean="0">
                <a:latin typeface="ＭＳ 明朝" pitchFamily="17" charset="-128"/>
                <a:ea typeface="ＭＳ 明朝" pitchFamily="17" charset="-128"/>
              </a:rPr>
              <a:t/>
            </a:r>
            <a:br>
              <a:rPr lang="en-AU" b="1" dirty="0" smtClean="0">
                <a:latin typeface="ＭＳ 明朝" pitchFamily="17" charset="-128"/>
                <a:ea typeface="ＭＳ 明朝" pitchFamily="17" charset="-128"/>
              </a:rPr>
            </a:br>
            <a:r>
              <a:rPr lang="ja-JP" altLang="en-US" b="1" dirty="0" smtClean="0">
                <a:latin typeface="ＭＳ 明朝" pitchFamily="17" charset="-128"/>
                <a:ea typeface="ＭＳ 明朝" pitchFamily="17" charset="-128"/>
              </a:rPr>
              <a:t>お＋</a:t>
            </a:r>
            <a:r>
              <a:rPr lang="en-AU" b="1" dirty="0" smtClean="0">
                <a:latin typeface="ＭＳ 明朝" pitchFamily="17" charset="-128"/>
                <a:ea typeface="ＭＳ 明朝" pitchFamily="17" charset="-128"/>
              </a:rPr>
              <a:t>Verb stem </a:t>
            </a:r>
            <a:r>
              <a:rPr lang="ja-JP" altLang="en-US" b="1" dirty="0" smtClean="0">
                <a:latin typeface="ＭＳ 明朝" pitchFamily="17" charset="-128"/>
                <a:ea typeface="ＭＳ 明朝" pitchFamily="17" charset="-128"/>
              </a:rPr>
              <a:t>＋ください</a:t>
            </a:r>
            <a:r>
              <a:rPr lang="ja-JP" altLang="en-US" sz="1800" b="1" dirty="0" smtClean="0">
                <a:solidFill>
                  <a:schemeClr val="tx1"/>
                </a:solidFill>
                <a:latin typeface="ＭＳ 明朝" pitchFamily="17" charset="-128"/>
                <a:ea typeface="ＭＳ 明朝" pitchFamily="17" charset="-128"/>
              </a:rPr>
              <a:t>。　</a:t>
            </a:r>
            <a:r>
              <a:rPr lang="ja-JP" altLang="en-US" sz="1800" b="1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（そんけいご）</a:t>
            </a:r>
            <a:endParaRPr lang="en-AU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99592" y="1700808"/>
            <a:ext cx="7776864" cy="4752528"/>
          </a:xfrm>
        </p:spPr>
        <p:txBody>
          <a:bodyPr>
            <a:normAutofit lnSpcReduction="10000"/>
          </a:bodyPr>
          <a:lstStyle/>
          <a:p>
            <a:pPr lvl="0"/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どうぞ、こちらに　</a:t>
            </a:r>
            <a:r>
              <a:rPr lang="ja-JP" altLang="en-US" sz="2400" b="1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お</a:t>
            </a: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すわり</a:t>
            </a:r>
            <a:r>
              <a:rPr lang="ja-JP" altLang="en-US" sz="2400" b="1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になってください</a:t>
            </a: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。</a:t>
            </a:r>
            <a:endParaRPr lang="en-AU" sz="2400" dirty="0" smtClean="0">
              <a:latin typeface="ＭＳ 明朝" pitchFamily="17" charset="-128"/>
              <a:ea typeface="ＭＳ 明朝" pitchFamily="17" charset="-128"/>
            </a:endParaRPr>
          </a:p>
          <a:p>
            <a:pPr>
              <a:buNone/>
            </a:pPr>
            <a:r>
              <a:rPr lang="en-AU" sz="2400" dirty="0" smtClean="0">
                <a:latin typeface="ＭＳ 明朝" pitchFamily="17" charset="-128"/>
                <a:ea typeface="ＭＳ 明朝" pitchFamily="17" charset="-128"/>
              </a:rPr>
              <a:t> </a:t>
            </a:r>
          </a:p>
          <a:p>
            <a:pPr lvl="0"/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この入り口から　</a:t>
            </a:r>
            <a:r>
              <a:rPr lang="ja-JP" altLang="en-US" sz="2400" b="1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お</a:t>
            </a: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入り</a:t>
            </a:r>
            <a:r>
              <a:rPr lang="ja-JP" altLang="en-US" sz="2400" b="1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ください</a:t>
            </a: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。</a:t>
            </a:r>
            <a:endParaRPr lang="en-AU" sz="2400" dirty="0" smtClean="0">
              <a:latin typeface="ＭＳ 明朝" pitchFamily="17" charset="-128"/>
              <a:ea typeface="ＭＳ 明朝" pitchFamily="17" charset="-128"/>
            </a:endParaRPr>
          </a:p>
          <a:p>
            <a:pPr>
              <a:buNone/>
            </a:pPr>
            <a:r>
              <a:rPr lang="en-AU" sz="2400" dirty="0" smtClean="0">
                <a:latin typeface="ＭＳ 明朝" pitchFamily="17" charset="-128"/>
                <a:ea typeface="ＭＳ 明朝" pitchFamily="17" charset="-128"/>
              </a:rPr>
              <a:t> </a:t>
            </a:r>
          </a:p>
          <a:p>
            <a:pPr lvl="0"/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ここに　</a:t>
            </a:r>
            <a:r>
              <a:rPr lang="ja-JP" altLang="en-US" sz="2400" b="1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お</a:t>
            </a: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名前と</a:t>
            </a:r>
            <a:r>
              <a:rPr lang="ja-JP" altLang="en-US" sz="2400" b="1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ご</a:t>
            </a: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じゅうしょを　</a:t>
            </a:r>
            <a:r>
              <a:rPr lang="ja-JP" altLang="en-US" sz="2400" b="1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お</a:t>
            </a: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書き</a:t>
            </a:r>
            <a:r>
              <a:rPr lang="ja-JP" altLang="en-US" sz="2400" b="1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になってください</a:t>
            </a:r>
            <a:r>
              <a:rPr lang="ja-JP" altLang="en-US" sz="2400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。</a:t>
            </a:r>
            <a:endParaRPr lang="en-AU" sz="2400" dirty="0" smtClean="0">
              <a:solidFill>
                <a:srgbClr val="FF0000"/>
              </a:solidFill>
              <a:latin typeface="ＭＳ 明朝" pitchFamily="17" charset="-128"/>
              <a:ea typeface="ＭＳ 明朝" pitchFamily="17" charset="-128"/>
            </a:endParaRPr>
          </a:p>
          <a:p>
            <a:pPr>
              <a:buNone/>
            </a:pPr>
            <a:r>
              <a:rPr lang="en-AU" sz="2400" dirty="0" smtClean="0">
                <a:latin typeface="ＭＳ 明朝" pitchFamily="17" charset="-128"/>
                <a:ea typeface="ＭＳ 明朝" pitchFamily="17" charset="-128"/>
              </a:rPr>
              <a:t> </a:t>
            </a:r>
          </a:p>
          <a:p>
            <a:pPr lvl="0"/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今日は　ホテルの</a:t>
            </a:r>
            <a:r>
              <a:rPr lang="ja-JP" altLang="en-US" sz="2400" b="1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お</a:t>
            </a: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へやで　</a:t>
            </a:r>
            <a:endParaRPr lang="en-US" altLang="ja-JP" sz="2400" dirty="0" smtClean="0">
              <a:latin typeface="ＭＳ 明朝" pitchFamily="17" charset="-128"/>
              <a:ea typeface="ＭＳ 明朝" pitchFamily="17" charset="-128"/>
            </a:endParaRPr>
          </a:p>
          <a:p>
            <a:pPr lvl="0">
              <a:buNone/>
            </a:pP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　ゆっくり　</a:t>
            </a:r>
            <a:r>
              <a:rPr lang="ja-JP" altLang="en-US" sz="2400" b="1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お</a:t>
            </a: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休</a:t>
            </a:r>
            <a:r>
              <a:rPr lang="en-AU" sz="2400" dirty="0" smtClean="0">
                <a:latin typeface="ＭＳ 明朝" pitchFamily="17" charset="-128"/>
                <a:ea typeface="ＭＳ 明朝" pitchFamily="17" charset="-128"/>
              </a:rPr>
              <a:t>(</a:t>
            </a: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やす</a:t>
            </a:r>
            <a:r>
              <a:rPr lang="en-AU" sz="2400" dirty="0" smtClean="0">
                <a:latin typeface="ＭＳ 明朝" pitchFamily="17" charset="-128"/>
                <a:ea typeface="ＭＳ 明朝" pitchFamily="17" charset="-128"/>
              </a:rPr>
              <a:t>)</a:t>
            </a: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み</a:t>
            </a:r>
            <a:r>
              <a:rPr lang="ja-JP" altLang="en-US" sz="2400" b="1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になってください</a:t>
            </a: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。</a:t>
            </a:r>
            <a:endParaRPr lang="en-AU" sz="2400" dirty="0" smtClean="0">
              <a:latin typeface="ＭＳ 明朝" pitchFamily="17" charset="-128"/>
              <a:ea typeface="ＭＳ 明朝" pitchFamily="17" charset="-128"/>
            </a:endParaRPr>
          </a:p>
          <a:p>
            <a:pPr>
              <a:buNone/>
            </a:pPr>
            <a:r>
              <a:rPr lang="en-AU" sz="2400" dirty="0" smtClean="0">
                <a:latin typeface="ＭＳ 明朝" pitchFamily="17" charset="-128"/>
                <a:ea typeface="ＭＳ 明朝" pitchFamily="17" charset="-128"/>
              </a:rPr>
              <a:t> </a:t>
            </a:r>
          </a:p>
          <a:p>
            <a:pPr lvl="0"/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九時までに　ロビーに　</a:t>
            </a:r>
            <a:r>
              <a:rPr lang="ja-JP" altLang="en-US" sz="2400" b="1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お</a:t>
            </a: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集</a:t>
            </a:r>
            <a:r>
              <a:rPr lang="en-AU" sz="2400" dirty="0" smtClean="0">
                <a:latin typeface="ＭＳ 明朝" pitchFamily="17" charset="-128"/>
                <a:ea typeface="ＭＳ 明朝" pitchFamily="17" charset="-128"/>
              </a:rPr>
              <a:t>(</a:t>
            </a: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あつ</a:t>
            </a:r>
            <a:r>
              <a:rPr lang="en-AU" sz="2400" dirty="0" smtClean="0">
                <a:latin typeface="ＭＳ 明朝" pitchFamily="17" charset="-128"/>
                <a:ea typeface="ＭＳ 明朝" pitchFamily="17" charset="-128"/>
              </a:rPr>
              <a:t>)</a:t>
            </a: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まり</a:t>
            </a:r>
            <a:r>
              <a:rPr lang="ja-JP" altLang="en-US" sz="2400" b="1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ください</a:t>
            </a:r>
            <a:r>
              <a:rPr lang="ja-JP" altLang="en-US" sz="2400" dirty="0" smtClean="0">
                <a:latin typeface="ＭＳ 明朝" pitchFamily="17" charset="-128"/>
                <a:ea typeface="ＭＳ 明朝" pitchFamily="17" charset="-128"/>
              </a:rPr>
              <a:t>。</a:t>
            </a:r>
            <a:endParaRPr lang="en-AU" sz="2400" dirty="0" smtClean="0">
              <a:latin typeface="ＭＳ 明朝" pitchFamily="17" charset="-128"/>
              <a:ea typeface="ＭＳ 明朝" pitchFamily="17" charset="-128"/>
            </a:endParaRPr>
          </a:p>
          <a:p>
            <a:endParaRPr lang="en-A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91264" cy="108498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ja-JP" altLang="en-US" b="1" dirty="0" smtClean="0">
                <a:latin typeface="ＭＳ 明朝" pitchFamily="17" charset="-128"/>
                <a:ea typeface="ＭＳ 明朝" pitchFamily="17" charset="-128"/>
              </a:rPr>
              <a:t>お＋</a:t>
            </a:r>
            <a:r>
              <a:rPr lang="en-AU" b="1" dirty="0" smtClean="0">
                <a:latin typeface="ＭＳ 明朝" pitchFamily="17" charset="-128"/>
                <a:ea typeface="ＭＳ 明朝" pitchFamily="17" charset="-128"/>
              </a:rPr>
              <a:t>Verb stem </a:t>
            </a:r>
            <a:r>
              <a:rPr lang="ja-JP" altLang="en-US" b="1" dirty="0" smtClean="0">
                <a:latin typeface="ＭＳ 明朝" pitchFamily="17" charset="-128"/>
                <a:ea typeface="ＭＳ 明朝" pitchFamily="17" charset="-128"/>
              </a:rPr>
              <a:t>＋いたします・します</a:t>
            </a:r>
            <a:r>
              <a:rPr lang="en-US" altLang="ja-JP" b="1" dirty="0" smtClean="0">
                <a:latin typeface="ＭＳ 明朝" pitchFamily="17" charset="-128"/>
                <a:ea typeface="ＭＳ 明朝" pitchFamily="17" charset="-128"/>
              </a:rPr>
              <a:t/>
            </a:r>
            <a:br>
              <a:rPr lang="en-US" altLang="ja-JP" b="1" dirty="0" smtClean="0">
                <a:latin typeface="ＭＳ 明朝" pitchFamily="17" charset="-128"/>
                <a:ea typeface="ＭＳ 明朝" pitchFamily="17" charset="-128"/>
              </a:rPr>
            </a:br>
            <a:r>
              <a:rPr lang="ja-JP" altLang="en-US" b="1" dirty="0" smtClean="0">
                <a:latin typeface="ＭＳ 明朝" pitchFamily="17" charset="-128"/>
                <a:ea typeface="ＭＳ 明朝" pitchFamily="17" charset="-128"/>
              </a:rPr>
              <a:t>　　　　　　　　　　　　　　</a:t>
            </a:r>
            <a:r>
              <a:rPr lang="ja-JP" altLang="en-US" sz="1800" b="1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（けんじょうご）</a:t>
            </a:r>
            <a:endParaRPr lang="en-AU" sz="1800" b="1" dirty="0">
              <a:solidFill>
                <a:srgbClr val="FF0000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700808"/>
            <a:ext cx="8748464" cy="4968552"/>
          </a:xfrm>
        </p:spPr>
        <p:txBody>
          <a:bodyPr/>
          <a:lstStyle/>
          <a:p>
            <a:pPr marL="0" lvl="0" indent="0">
              <a:buNone/>
            </a:pPr>
            <a:r>
              <a:rPr lang="en-AU" altLang="ja-JP" b="1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    </a:t>
            </a:r>
            <a:r>
              <a:rPr lang="ja-JP" altLang="en-US" sz="1600" dirty="0" smtClean="0">
                <a:latin typeface="ＭＳ 明朝" pitchFamily="17" charset="-128"/>
                <a:ea typeface="ＭＳ 明朝" pitchFamily="17" charset="-128"/>
              </a:rPr>
              <a:t>にもつ　　　　　も</a:t>
            </a:r>
            <a:endParaRPr lang="en-AU" altLang="ja-JP" sz="1600" dirty="0" smtClean="0">
              <a:latin typeface="ＭＳ 明朝" pitchFamily="17" charset="-128"/>
              <a:ea typeface="ＭＳ 明朝" pitchFamily="17" charset="-128"/>
            </a:endParaRPr>
          </a:p>
          <a:p>
            <a:pPr lvl="0">
              <a:buFont typeface="Arial" pitchFamily="34" charset="0"/>
              <a:buChar char="•"/>
            </a:pPr>
            <a:r>
              <a:rPr lang="ja-JP" altLang="en-US" b="1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お</a:t>
            </a:r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荷物を　</a:t>
            </a:r>
            <a:r>
              <a:rPr lang="ja-JP" altLang="en-US" b="1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お</a:t>
            </a:r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持ち</a:t>
            </a:r>
            <a:r>
              <a:rPr lang="ja-JP" altLang="en-US" b="1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しましょうか</a:t>
            </a:r>
            <a:r>
              <a:rPr lang="ja-JP" altLang="en-US" b="1" dirty="0" smtClean="0">
                <a:latin typeface="ＭＳ 明朝" pitchFamily="17" charset="-128"/>
                <a:ea typeface="ＭＳ 明朝" pitchFamily="17" charset="-128"/>
              </a:rPr>
              <a:t>。</a:t>
            </a:r>
            <a:endParaRPr lang="en-AU" dirty="0" smtClean="0">
              <a:latin typeface="ＭＳ 明朝" pitchFamily="17" charset="-128"/>
              <a:ea typeface="ＭＳ 明朝" pitchFamily="17" charset="-128"/>
            </a:endParaRPr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たなか</a:t>
            </a:r>
            <a:r>
              <a:rPr lang="ja-JP" altLang="en-US" b="1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さま</a:t>
            </a:r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、</a:t>
            </a:r>
            <a:r>
              <a:rPr lang="ja-JP" altLang="en-US" b="1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お</a:t>
            </a:r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にもつを　</a:t>
            </a:r>
            <a:r>
              <a:rPr lang="ja-JP" altLang="en-US" b="1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お</a:t>
            </a:r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へやに　</a:t>
            </a:r>
            <a:r>
              <a:rPr lang="ja-JP" altLang="en-US" b="1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お</a:t>
            </a:r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とどけ</a:t>
            </a:r>
            <a:r>
              <a:rPr lang="ja-JP" altLang="en-US" b="1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します</a:t>
            </a:r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よ。</a:t>
            </a:r>
            <a:endParaRPr lang="en-US" altLang="ja-JP" dirty="0" smtClean="0">
              <a:latin typeface="ＭＳ 明朝" pitchFamily="17" charset="-128"/>
              <a:ea typeface="ＭＳ 明朝" pitchFamily="17" charset="-128"/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ＭＳ 明朝" pitchFamily="17" charset="-128"/>
              <a:ea typeface="ＭＳ 明朝" pitchFamily="17" charset="-128"/>
            </a:endParaRPr>
          </a:p>
          <a:p>
            <a:pPr>
              <a:buFont typeface="Arial" pitchFamily="34" charset="0"/>
              <a:buChar char="•"/>
            </a:pPr>
            <a:r>
              <a:rPr lang="ja-JP" altLang="en-US" b="1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お</a:t>
            </a:r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しゃしんを　</a:t>
            </a:r>
            <a:r>
              <a:rPr lang="ja-JP" altLang="en-US" b="1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お</a:t>
            </a:r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とり</a:t>
            </a:r>
            <a:r>
              <a:rPr lang="ja-JP" altLang="en-US" b="1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いたしましょうか</a:t>
            </a:r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。</a:t>
            </a:r>
            <a:endParaRPr lang="en-US" altLang="ja-JP" dirty="0" smtClean="0">
              <a:latin typeface="ＭＳ 明朝" pitchFamily="17" charset="-128"/>
              <a:ea typeface="ＭＳ 明朝" pitchFamily="17" charset="-128"/>
            </a:endParaRPr>
          </a:p>
          <a:p>
            <a:pPr marL="0" indent="0">
              <a:buNone/>
            </a:pPr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　　　　　　　　　　　　</a:t>
            </a:r>
            <a:r>
              <a:rPr lang="ja-JP" altLang="en-US" sz="1600" dirty="0" smtClean="0">
                <a:latin typeface="ＭＳ 明朝" pitchFamily="17" charset="-128"/>
                <a:ea typeface="ＭＳ 明朝" pitchFamily="17" charset="-128"/>
              </a:rPr>
              <a:t>ま</a:t>
            </a:r>
            <a:endParaRPr lang="en-US" altLang="ja-JP" dirty="0" smtClean="0">
              <a:latin typeface="ＭＳ 明朝" pitchFamily="17" charset="-128"/>
              <a:ea typeface="ＭＳ 明朝" pitchFamily="17" charset="-128"/>
            </a:endParaRPr>
          </a:p>
          <a:p>
            <a:pPr>
              <a:buFont typeface="Arial" pitchFamily="34" charset="0"/>
              <a:buChar char="•"/>
            </a:pPr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この　</a:t>
            </a:r>
            <a:r>
              <a:rPr lang="ja-JP" altLang="en-US" b="1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お</a:t>
            </a:r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店のまえで　</a:t>
            </a:r>
            <a:r>
              <a:rPr lang="ja-JP" altLang="en-US" b="1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お</a:t>
            </a:r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待ち</a:t>
            </a:r>
            <a:r>
              <a:rPr lang="ja-JP" altLang="en-US" b="1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いたします</a:t>
            </a:r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。</a:t>
            </a:r>
            <a:endParaRPr lang="en-US" altLang="ja-JP" dirty="0" smtClean="0">
              <a:latin typeface="ＭＳ 明朝" pitchFamily="17" charset="-128"/>
              <a:ea typeface="ＭＳ 明朝" pitchFamily="17" charset="-128"/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ＭＳ 明朝" pitchFamily="17" charset="-128"/>
              <a:ea typeface="ＭＳ 明朝" pitchFamily="17" charset="-128"/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ＭＳ 明朝" pitchFamily="17" charset="-128"/>
              <a:ea typeface="ＭＳ 明朝" pitchFamily="17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r"/>
            <a:r>
              <a:rPr lang="ja-JP" altLang="en-US" b="1" dirty="0" smtClean="0">
                <a:latin typeface="ＭＳ 明朝" pitchFamily="17" charset="-128"/>
                <a:ea typeface="ＭＳ 明朝" pitchFamily="17" charset="-128"/>
              </a:rPr>
              <a:t>お</a:t>
            </a:r>
            <a:r>
              <a:rPr lang="en-AU" b="1" dirty="0" smtClean="0">
                <a:latin typeface="ＭＳ 明朝" pitchFamily="17" charset="-128"/>
                <a:ea typeface="ＭＳ 明朝" pitchFamily="17" charset="-128"/>
              </a:rPr>
              <a:t>/</a:t>
            </a:r>
            <a:r>
              <a:rPr lang="ja-JP" altLang="en-US" b="1" dirty="0" smtClean="0">
                <a:latin typeface="ＭＳ 明朝" pitchFamily="17" charset="-128"/>
                <a:ea typeface="ＭＳ 明朝" pitchFamily="17" charset="-128"/>
              </a:rPr>
              <a:t>ご＋</a:t>
            </a:r>
            <a:r>
              <a:rPr lang="en-AU" b="1" dirty="0" smtClean="0">
                <a:latin typeface="ＭＳ 明朝" pitchFamily="17" charset="-128"/>
                <a:ea typeface="ＭＳ 明朝" pitchFamily="17" charset="-128"/>
              </a:rPr>
              <a:t>Noun </a:t>
            </a:r>
            <a:r>
              <a:rPr lang="ja-JP" altLang="en-US" b="1" dirty="0" smtClean="0">
                <a:latin typeface="ＭＳ 明朝" pitchFamily="17" charset="-128"/>
                <a:ea typeface="ＭＳ 明朝" pitchFamily="17" charset="-128"/>
              </a:rPr>
              <a:t>＋いたします・します</a:t>
            </a:r>
            <a:r>
              <a:rPr lang="en-AU" b="1" dirty="0" smtClean="0"/>
              <a:t/>
            </a:r>
            <a:br>
              <a:rPr lang="en-AU" b="1" dirty="0" smtClean="0"/>
            </a:br>
            <a:r>
              <a:rPr lang="en-AU" sz="1800" b="1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(</a:t>
            </a:r>
            <a:r>
              <a:rPr lang="ja-JP" altLang="en-US" sz="1800" b="1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けんじょうご）</a:t>
            </a:r>
            <a:endParaRPr lang="en-AU" sz="1800" b="1" dirty="0">
              <a:solidFill>
                <a:srgbClr val="FF0000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1484784"/>
            <a:ext cx="7992888" cy="5112568"/>
          </a:xfrm>
        </p:spPr>
        <p:txBody>
          <a:bodyPr/>
          <a:lstStyle/>
          <a:p>
            <a:pPr>
              <a:buNone/>
            </a:pPr>
            <a:r>
              <a:rPr lang="ja-JP" altLang="en-US" sz="1400" dirty="0" smtClean="0">
                <a:latin typeface="ＭＳ 明朝" pitchFamily="17" charset="-128"/>
                <a:ea typeface="ＭＳ 明朝" pitchFamily="17" charset="-128"/>
              </a:rPr>
              <a:t>　きょうと　　　　　　　　　　　あんない</a:t>
            </a:r>
            <a:endParaRPr lang="en-US" altLang="ja-JP" sz="1400" dirty="0" smtClean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京都のまちへ　</a:t>
            </a:r>
            <a:r>
              <a:rPr lang="ja-JP" altLang="en-US" b="1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ご</a:t>
            </a:r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案内</a:t>
            </a:r>
            <a:r>
              <a:rPr lang="ja-JP" altLang="en-US" b="1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いたします</a:t>
            </a:r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。</a:t>
            </a:r>
            <a:endParaRPr lang="en-US" altLang="ja-JP" dirty="0" smtClean="0">
              <a:latin typeface="ＭＳ 明朝" pitchFamily="17" charset="-128"/>
              <a:ea typeface="ＭＳ 明朝" pitchFamily="17" charset="-128"/>
            </a:endParaRPr>
          </a:p>
          <a:p>
            <a:pPr>
              <a:buNone/>
            </a:pPr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　　　　</a:t>
            </a:r>
            <a:r>
              <a:rPr lang="ja-JP" altLang="en-US" sz="1600" dirty="0" smtClean="0">
                <a:latin typeface="ＭＳ 明朝" pitchFamily="17" charset="-128"/>
                <a:ea typeface="ＭＳ 明朝" pitchFamily="17" charset="-128"/>
              </a:rPr>
              <a:t>よてい</a:t>
            </a:r>
            <a:r>
              <a:rPr lang="en-US" altLang="ja-JP" sz="1600" dirty="0" smtClean="0">
                <a:latin typeface="ＭＳ 明朝" pitchFamily="17" charset="-128"/>
                <a:ea typeface="ＭＳ 明朝" pitchFamily="17" charset="-128"/>
              </a:rPr>
              <a:t>		</a:t>
            </a:r>
            <a:r>
              <a:rPr lang="ja-JP" altLang="en-US" sz="1600" dirty="0" smtClean="0">
                <a:latin typeface="ＭＳ 明朝" pitchFamily="17" charset="-128"/>
                <a:ea typeface="ＭＳ 明朝" pitchFamily="17" charset="-128"/>
              </a:rPr>
              <a:t>　せつめい</a:t>
            </a:r>
            <a:endParaRPr lang="en-US" dirty="0" smtClean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今日の予定について　</a:t>
            </a:r>
            <a:r>
              <a:rPr lang="ja-JP" altLang="en-US" b="1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ご</a:t>
            </a:r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説明</a:t>
            </a:r>
            <a:r>
              <a:rPr lang="ja-JP" altLang="en-US" b="1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いたします</a:t>
            </a:r>
            <a:r>
              <a:rPr lang="ja-JP" altLang="en-US" b="1" dirty="0" smtClean="0">
                <a:latin typeface="ＭＳ 明朝" pitchFamily="17" charset="-128"/>
                <a:ea typeface="ＭＳ 明朝" pitchFamily="17" charset="-128"/>
              </a:rPr>
              <a:t>。</a:t>
            </a:r>
            <a:endParaRPr lang="en-US" altLang="ja-JP" b="1" dirty="0" smtClean="0">
              <a:latin typeface="ＭＳ 明朝" pitchFamily="17" charset="-128"/>
              <a:ea typeface="ＭＳ 明朝" pitchFamily="17" charset="-128"/>
            </a:endParaRPr>
          </a:p>
          <a:p>
            <a:endParaRPr lang="en-US" dirty="0" smtClean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b="1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お</a:t>
            </a:r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飲み物を　</a:t>
            </a:r>
            <a:r>
              <a:rPr lang="ja-JP" altLang="en-US" b="1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ご</a:t>
            </a:r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ちゅうもん</a:t>
            </a:r>
            <a:r>
              <a:rPr lang="ja-JP" altLang="en-US" b="1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いたします</a:t>
            </a:r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。</a:t>
            </a:r>
            <a:endParaRPr lang="en-US" altLang="ja-JP" dirty="0" smtClean="0">
              <a:latin typeface="ＭＳ 明朝" pitchFamily="17" charset="-128"/>
              <a:ea typeface="ＭＳ 明朝" pitchFamily="17" charset="-128"/>
            </a:endParaRPr>
          </a:p>
          <a:p>
            <a:pPr>
              <a:buNone/>
            </a:pPr>
            <a:endParaRPr lang="en-AU" dirty="0" smtClean="0"/>
          </a:p>
          <a:p>
            <a:pPr>
              <a:buFont typeface="Wingdings" pitchFamily="2" charset="2"/>
              <a:buChar char="Ø"/>
            </a:pPr>
            <a:r>
              <a:rPr lang="en-AU" dirty="0" smtClean="0"/>
              <a:t>The beautifying prefixes </a:t>
            </a:r>
          </a:p>
          <a:p>
            <a:pPr>
              <a:buNone/>
            </a:pPr>
            <a:r>
              <a:rPr lang="ja-JP" altLang="en-US" dirty="0" smtClean="0"/>
              <a:t>お</a:t>
            </a:r>
            <a:r>
              <a:rPr lang="en-US" altLang="ja-JP" dirty="0" smtClean="0"/>
              <a:t>〜 </a:t>
            </a:r>
            <a:r>
              <a:rPr lang="en-AU" dirty="0" smtClean="0"/>
              <a:t>and </a:t>
            </a:r>
            <a:r>
              <a:rPr lang="ja-JP" altLang="en-US" dirty="0" smtClean="0"/>
              <a:t>ご</a:t>
            </a:r>
            <a:r>
              <a:rPr lang="en-US" altLang="ja-JP" dirty="0" smtClean="0"/>
              <a:t>〜 </a:t>
            </a:r>
            <a:r>
              <a:rPr lang="en-AU" dirty="0" smtClean="0"/>
              <a:t>are commonly </a:t>
            </a:r>
          </a:p>
          <a:p>
            <a:pPr>
              <a:buNone/>
            </a:pPr>
            <a:r>
              <a:rPr lang="en-AU" dirty="0" smtClean="0"/>
              <a:t>used for certain words.</a:t>
            </a:r>
          </a:p>
          <a:p>
            <a:endParaRPr lang="en-US" dirty="0" smtClean="0">
              <a:latin typeface="ＭＳ 明朝" pitchFamily="17" charset="-128"/>
              <a:ea typeface="ＭＳ 明朝" pitchFamily="17" charset="-128"/>
            </a:endParaRPr>
          </a:p>
          <a:p>
            <a:endParaRPr lang="en-US" dirty="0" smtClean="0">
              <a:latin typeface="ＭＳ 明朝" pitchFamily="17" charset="-128"/>
              <a:ea typeface="ＭＳ 明朝" pitchFamily="17" charset="-128"/>
            </a:endParaRPr>
          </a:p>
          <a:p>
            <a:endParaRPr lang="en-AU" dirty="0">
              <a:latin typeface="ＭＳ 明朝" pitchFamily="17" charset="-128"/>
              <a:ea typeface="ＭＳ 明朝" pitchFamily="17" charset="-128"/>
            </a:endParaRPr>
          </a:p>
        </p:txBody>
      </p:sp>
      <p:pic>
        <p:nvPicPr>
          <p:cNvPr id="4" name="Picture 2" descr="http://upload.wikimedia.org/wikipedia/commons/thumb/5/5b/%E3%81%8A%E6%B9%AF%E3%81%A8%E3%81%8A%E8%8C%B6.jpg/220px-%E3%81%8A%E6%B9%AF%E3%81%A8%E3%81%8A%E8%8C%B6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4725144"/>
            <a:ext cx="2095500" cy="1628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060848"/>
            <a:ext cx="7772400" cy="186308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altLang="ja-JP" b="1" dirty="0" smtClean="0"/>
              <a:t/>
            </a:r>
            <a:br>
              <a:rPr lang="en-US" altLang="ja-JP" b="1" dirty="0" smtClean="0"/>
            </a:br>
            <a:r>
              <a:rPr lang="en-US" altLang="ja-JP" b="1" dirty="0"/>
              <a:t/>
            </a:r>
            <a:br>
              <a:rPr lang="en-US" altLang="ja-JP" b="1" dirty="0"/>
            </a:br>
            <a:r>
              <a:rPr lang="en-US" altLang="ja-JP" b="1" dirty="0"/>
              <a:t/>
            </a:r>
            <a:br>
              <a:rPr lang="en-US" altLang="ja-JP" b="1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en-AU" sz="4000" b="1" dirty="0" smtClean="0"/>
              <a:t>Let’s practice saying in “</a:t>
            </a:r>
            <a:r>
              <a:rPr lang="en-AU" sz="4000" b="1" dirty="0" err="1" smtClean="0"/>
              <a:t>Keigo</a:t>
            </a:r>
            <a:r>
              <a:rPr lang="en-AU" sz="4000" b="1" dirty="0" smtClean="0"/>
              <a:t>”.</a:t>
            </a:r>
            <a:endParaRPr lang="en-US" sz="4000" b="1" dirty="0"/>
          </a:p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ja-JP" altLang="en-US" sz="2400" b="1" dirty="0"/>
              <a:t>敬</a:t>
            </a:r>
            <a:r>
              <a:rPr lang="ja-JP" altLang="en-US" sz="2400" b="1" dirty="0" smtClean="0"/>
              <a:t>語で　言いましょう。</a:t>
            </a:r>
            <a:endParaRPr lang="en-AU" sz="2400" b="1" dirty="0"/>
          </a:p>
        </p:txBody>
      </p:sp>
    </p:spTree>
    <p:extLst>
      <p:ext uri="{BB962C8B-B14F-4D97-AF65-F5344CB8AC3E}">
        <p14:creationId xmlns:p14="http://schemas.microsoft.com/office/powerpoint/2010/main" val="3383817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412776"/>
            <a:ext cx="7787208" cy="508918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ja-JP" altLang="en-US" b="1" dirty="0" smtClean="0">
                <a:solidFill>
                  <a:srgbClr val="0070C0"/>
                </a:solidFill>
                <a:latin typeface="ＭＳ 明朝" pitchFamily="17" charset="-128"/>
                <a:ea typeface="ＭＳ 明朝" pitchFamily="17" charset="-128"/>
              </a:rPr>
              <a:t>お</a:t>
            </a:r>
            <a:r>
              <a:rPr lang="ja-JP" altLang="en-US" b="1" dirty="0" smtClean="0">
                <a:latin typeface="ＭＳ 明朝" pitchFamily="17" charset="-128"/>
                <a:ea typeface="ＭＳ 明朝" pitchFamily="17" charset="-128"/>
              </a:rPr>
              <a:t>＋</a:t>
            </a:r>
            <a:r>
              <a:rPr lang="en-AU" b="1" dirty="0" smtClean="0">
                <a:latin typeface="ＭＳ 明朝" pitchFamily="17" charset="-128"/>
                <a:ea typeface="ＭＳ 明朝" pitchFamily="17" charset="-128"/>
              </a:rPr>
              <a:t>Verb stem </a:t>
            </a:r>
            <a:r>
              <a:rPr lang="ja-JP" altLang="en-US" b="1" dirty="0" smtClean="0">
                <a:latin typeface="ＭＳ 明朝" pitchFamily="17" charset="-128"/>
                <a:ea typeface="ＭＳ 明朝" pitchFamily="17" charset="-128"/>
              </a:rPr>
              <a:t>＋</a:t>
            </a:r>
            <a:r>
              <a:rPr lang="ja-JP" altLang="en-US" b="1" dirty="0" smtClean="0">
                <a:solidFill>
                  <a:srgbClr val="0070C0"/>
                </a:solidFill>
                <a:latin typeface="ＭＳ 明朝" pitchFamily="17" charset="-128"/>
                <a:ea typeface="ＭＳ 明朝" pitchFamily="17" charset="-128"/>
              </a:rPr>
              <a:t>になってください。</a:t>
            </a:r>
            <a:r>
              <a:rPr lang="en-AU" b="1" dirty="0" smtClean="0">
                <a:latin typeface="ＭＳ 明朝" pitchFamily="17" charset="-128"/>
                <a:ea typeface="ＭＳ 明朝" pitchFamily="17" charset="-128"/>
              </a:rPr>
              <a:t/>
            </a:r>
            <a:br>
              <a:rPr lang="en-AU" b="1" dirty="0" smtClean="0">
                <a:latin typeface="ＭＳ 明朝" pitchFamily="17" charset="-128"/>
                <a:ea typeface="ＭＳ 明朝" pitchFamily="17" charset="-128"/>
              </a:rPr>
            </a:br>
            <a:r>
              <a:rPr lang="ja-JP" altLang="en-US" b="1" dirty="0" smtClean="0">
                <a:solidFill>
                  <a:srgbClr val="0070C0"/>
                </a:solidFill>
                <a:latin typeface="ＭＳ 明朝" pitchFamily="17" charset="-128"/>
                <a:ea typeface="ＭＳ 明朝" pitchFamily="17" charset="-128"/>
              </a:rPr>
              <a:t>お</a:t>
            </a:r>
            <a:r>
              <a:rPr lang="ja-JP" altLang="en-US" b="1" dirty="0" smtClean="0">
                <a:latin typeface="ＭＳ 明朝" pitchFamily="17" charset="-128"/>
                <a:ea typeface="ＭＳ 明朝" pitchFamily="17" charset="-128"/>
              </a:rPr>
              <a:t>＋</a:t>
            </a:r>
            <a:r>
              <a:rPr lang="en-AU" b="1" dirty="0" smtClean="0">
                <a:latin typeface="ＭＳ 明朝" pitchFamily="17" charset="-128"/>
                <a:ea typeface="ＭＳ 明朝" pitchFamily="17" charset="-128"/>
              </a:rPr>
              <a:t>Verb stem </a:t>
            </a:r>
            <a:r>
              <a:rPr lang="ja-JP" altLang="en-US" b="1" dirty="0" smtClean="0">
                <a:latin typeface="ＭＳ 明朝" pitchFamily="17" charset="-128"/>
                <a:ea typeface="ＭＳ 明朝" pitchFamily="17" charset="-128"/>
              </a:rPr>
              <a:t>＋</a:t>
            </a:r>
            <a:r>
              <a:rPr lang="ja-JP" altLang="en-US" b="1" dirty="0" smtClean="0">
                <a:solidFill>
                  <a:srgbClr val="0070C0"/>
                </a:solidFill>
                <a:latin typeface="ＭＳ 明朝" pitchFamily="17" charset="-128"/>
                <a:ea typeface="ＭＳ 明朝" pitchFamily="17" charset="-128"/>
              </a:rPr>
              <a:t>ください</a:t>
            </a:r>
            <a:r>
              <a:rPr lang="ja-JP" altLang="en-US" sz="1800" b="1" dirty="0" smtClean="0">
                <a:solidFill>
                  <a:srgbClr val="0070C0"/>
                </a:solidFill>
                <a:latin typeface="ＭＳ 明朝" pitchFamily="17" charset="-128"/>
                <a:ea typeface="ＭＳ 明朝" pitchFamily="17" charset="-128"/>
              </a:rPr>
              <a:t>。</a:t>
            </a:r>
            <a:r>
              <a:rPr lang="ja-JP" altLang="en-US" sz="1800" b="1" dirty="0" smtClean="0">
                <a:latin typeface="ＭＳ 明朝" pitchFamily="17" charset="-128"/>
                <a:ea typeface="ＭＳ 明朝" pitchFamily="17" charset="-128"/>
              </a:rPr>
              <a:t>（</a:t>
            </a:r>
            <a:r>
              <a:rPr lang="ja-JP" altLang="en-US" sz="1800" dirty="0" smtClean="0">
                <a:latin typeface="ＭＳ 明朝" pitchFamily="17" charset="-128"/>
                <a:ea typeface="ＭＳ 明朝" pitchFamily="17" charset="-128"/>
              </a:rPr>
              <a:t>そんけいご）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628800"/>
            <a:ext cx="8136904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dirty="0" smtClean="0"/>
              <a:t>			</a:t>
            </a:r>
          </a:p>
          <a:p>
            <a:pPr marL="0" indent="0">
              <a:buNone/>
            </a:pPr>
            <a:r>
              <a:rPr lang="en-AU" sz="2400" dirty="0"/>
              <a:t>	</a:t>
            </a:r>
            <a:r>
              <a:rPr lang="en-AU" sz="2400" dirty="0" smtClean="0"/>
              <a:t>		</a:t>
            </a:r>
            <a:r>
              <a:rPr lang="ja-JP" altLang="en-US" sz="4000" dirty="0"/>
              <a:t>ー</a:t>
            </a:r>
            <a:r>
              <a:rPr lang="ja-JP" altLang="en-US" sz="2400" dirty="0" smtClean="0"/>
              <a:t>　 </a:t>
            </a:r>
            <a:r>
              <a:rPr lang="ja-JP" altLang="en-US" sz="2400" dirty="0" smtClean="0"/>
              <a:t>  </a:t>
            </a:r>
            <a:r>
              <a:rPr lang="ja-JP" altLang="en-US" sz="4000" dirty="0" smtClean="0">
                <a:solidFill>
                  <a:srgbClr val="FF0000"/>
                </a:solidFill>
              </a:rPr>
              <a:t>す</a:t>
            </a:r>
            <a:r>
              <a:rPr lang="ja-JP" altLang="en-US" sz="4000" dirty="0">
                <a:solidFill>
                  <a:srgbClr val="FF0000"/>
                </a:solidFill>
              </a:rPr>
              <a:t>わり</a:t>
            </a:r>
            <a:r>
              <a:rPr lang="ja-JP" altLang="en-US" sz="4000" dirty="0"/>
              <a:t>ます</a:t>
            </a:r>
            <a:r>
              <a:rPr lang="ja-JP" altLang="en-US" sz="4000" dirty="0" smtClean="0"/>
              <a:t>。</a:t>
            </a:r>
            <a:endParaRPr lang="en-US" altLang="ja-JP" sz="4000" dirty="0" smtClean="0"/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</a:t>
            </a:r>
            <a:r>
              <a:rPr lang="ja-JP" altLang="en-US" sz="4000" dirty="0" smtClean="0"/>
              <a:t>ー　</a:t>
            </a:r>
            <a:r>
              <a:rPr lang="ja-JP" altLang="en-US" sz="4000" dirty="0" smtClean="0">
                <a:solidFill>
                  <a:srgbClr val="FF0000"/>
                </a:solidFill>
              </a:rPr>
              <a:t>書き</a:t>
            </a:r>
            <a:r>
              <a:rPr lang="ja-JP" altLang="en-US" sz="4000" dirty="0" smtClean="0"/>
              <a:t>ます。</a:t>
            </a:r>
            <a:endParaRPr lang="en-US" altLang="ja-JP" sz="4000" dirty="0" smtClean="0"/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</a:t>
            </a:r>
            <a:r>
              <a:rPr lang="ja-JP" altLang="en-US" sz="4000" dirty="0" smtClean="0"/>
              <a:t>ー　</a:t>
            </a:r>
            <a:r>
              <a:rPr lang="ja-JP" altLang="en-US" sz="4000" dirty="0" smtClean="0">
                <a:solidFill>
                  <a:srgbClr val="FF0000"/>
                </a:solidFill>
              </a:rPr>
              <a:t>たずね</a:t>
            </a:r>
            <a:r>
              <a:rPr lang="ja-JP" altLang="en-US" sz="4000" dirty="0" smtClean="0"/>
              <a:t>ます。</a:t>
            </a:r>
            <a:endParaRPr lang="en-US" altLang="ja-JP" sz="4000" dirty="0" smtClean="0"/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</a:t>
            </a:r>
            <a:r>
              <a:rPr lang="ja-JP" altLang="en-US" sz="4000" dirty="0" smtClean="0"/>
              <a:t>ー　</a:t>
            </a:r>
            <a:r>
              <a:rPr lang="ja-JP" altLang="en-US" sz="4000" dirty="0" smtClean="0">
                <a:solidFill>
                  <a:srgbClr val="FF0000"/>
                </a:solidFill>
              </a:rPr>
              <a:t>あつまり</a:t>
            </a:r>
            <a:r>
              <a:rPr lang="ja-JP" altLang="en-US" sz="4000" dirty="0" smtClean="0"/>
              <a:t>ます。</a:t>
            </a:r>
            <a:endParaRPr lang="en-US" altLang="ja-JP" sz="4000" dirty="0" smtClean="0"/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</a:t>
            </a:r>
            <a:r>
              <a:rPr lang="ja-JP" altLang="en-US" sz="4000" dirty="0" smtClean="0"/>
              <a:t>ー　</a:t>
            </a:r>
            <a:r>
              <a:rPr lang="ja-JP" altLang="en-US" sz="4000" dirty="0" smtClean="0">
                <a:solidFill>
                  <a:srgbClr val="FF0000"/>
                </a:solidFill>
              </a:rPr>
              <a:t>やすみ</a:t>
            </a:r>
            <a:r>
              <a:rPr lang="ja-JP" altLang="en-US" sz="4000" dirty="0" smtClean="0"/>
              <a:t>ます。</a:t>
            </a:r>
            <a:endParaRPr lang="en-AU" sz="2400" dirty="0"/>
          </a:p>
        </p:txBody>
      </p:sp>
      <p:sp>
        <p:nvSpPr>
          <p:cNvPr id="4" name="Oval Callout 3"/>
          <p:cNvSpPr/>
          <p:nvPr/>
        </p:nvSpPr>
        <p:spPr>
          <a:xfrm>
            <a:off x="827584" y="1844824"/>
            <a:ext cx="2304256" cy="1800200"/>
          </a:xfrm>
          <a:prstGeom prst="wedgeEllipse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おきゃくさ</a:t>
            </a:r>
            <a:r>
              <a:rPr lang="ja-JP" altLang="en-US" b="1" dirty="0" smtClean="0"/>
              <a:t>ま、</a:t>
            </a:r>
            <a:endParaRPr lang="en-US" altLang="ja-JP" b="1" dirty="0" smtClean="0"/>
          </a:p>
          <a:p>
            <a:pPr algn="ctr"/>
            <a:r>
              <a:rPr lang="ja-JP" altLang="en-US" b="1" dirty="0" smtClean="0"/>
              <a:t>ど</a:t>
            </a:r>
            <a:r>
              <a:rPr lang="ja-JP" altLang="en-US" b="1" dirty="0"/>
              <a:t>うぞ</a:t>
            </a:r>
            <a:r>
              <a:rPr lang="en-AU" b="1" dirty="0" smtClean="0"/>
              <a:t>…..</a:t>
            </a:r>
            <a:endParaRPr lang="en-AU" b="1" dirty="0"/>
          </a:p>
        </p:txBody>
      </p:sp>
      <p:pic>
        <p:nvPicPr>
          <p:cNvPr id="5" name="Picture 2" descr="C:\Users\t.carson\AppData\Local\Microsoft\Windows\Temporary Internet Files\Content.IE5\SASQOTWP\MC90044067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933056"/>
            <a:ext cx="1659461" cy="165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685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412776"/>
            <a:ext cx="8064896" cy="648072"/>
          </a:xfrm>
        </p:spPr>
        <p:txBody>
          <a:bodyPr>
            <a:normAutofit fontScale="90000"/>
          </a:bodyPr>
          <a:lstStyle/>
          <a:p>
            <a:r>
              <a:rPr lang="en-US" altLang="ja-JP" b="1" dirty="0" smtClean="0">
                <a:latin typeface="ＭＳ 明朝" pitchFamily="17" charset="-128"/>
                <a:ea typeface="ＭＳ 明朝" pitchFamily="17" charset="-128"/>
              </a:rPr>
              <a:t/>
            </a:r>
            <a:br>
              <a:rPr lang="en-US" altLang="ja-JP" b="1" dirty="0" smtClean="0">
                <a:latin typeface="ＭＳ 明朝" pitchFamily="17" charset="-128"/>
                <a:ea typeface="ＭＳ 明朝" pitchFamily="17" charset="-128"/>
              </a:rPr>
            </a:br>
            <a:r>
              <a:rPr lang="ja-JP" altLang="en-US" b="1" dirty="0" smtClean="0">
                <a:solidFill>
                  <a:srgbClr val="0070C0"/>
                </a:solidFill>
                <a:latin typeface="ＭＳ 明朝" pitchFamily="17" charset="-128"/>
                <a:ea typeface="ＭＳ 明朝" pitchFamily="17" charset="-128"/>
              </a:rPr>
              <a:t>お</a:t>
            </a:r>
            <a:r>
              <a:rPr lang="ja-JP" altLang="en-US" b="1" dirty="0">
                <a:latin typeface="ＭＳ 明朝" pitchFamily="17" charset="-128"/>
                <a:ea typeface="ＭＳ 明朝" pitchFamily="17" charset="-128"/>
              </a:rPr>
              <a:t>＋</a:t>
            </a:r>
            <a:r>
              <a:rPr lang="en-AU" b="1" dirty="0">
                <a:latin typeface="ＭＳ 明朝" pitchFamily="17" charset="-128"/>
                <a:ea typeface="ＭＳ 明朝" pitchFamily="17" charset="-128"/>
              </a:rPr>
              <a:t>Verb stem </a:t>
            </a:r>
            <a:r>
              <a:rPr lang="ja-JP" altLang="en-US" b="1" dirty="0">
                <a:latin typeface="ＭＳ 明朝" pitchFamily="17" charset="-128"/>
                <a:ea typeface="ＭＳ 明朝" pitchFamily="17" charset="-128"/>
              </a:rPr>
              <a:t>＋</a:t>
            </a:r>
            <a:r>
              <a:rPr lang="ja-JP" altLang="en-US" b="1" dirty="0">
                <a:solidFill>
                  <a:srgbClr val="0070C0"/>
                </a:solidFill>
                <a:latin typeface="ＭＳ 明朝" pitchFamily="17" charset="-128"/>
                <a:ea typeface="ＭＳ 明朝" pitchFamily="17" charset="-128"/>
              </a:rPr>
              <a:t>いたします・します</a:t>
            </a:r>
            <a:r>
              <a:rPr lang="en-US" altLang="ja-JP" b="1" dirty="0">
                <a:latin typeface="ＭＳ 明朝" pitchFamily="17" charset="-128"/>
                <a:ea typeface="ＭＳ 明朝" pitchFamily="17" charset="-128"/>
              </a:rPr>
              <a:t/>
            </a:r>
            <a:br>
              <a:rPr lang="en-US" altLang="ja-JP" b="1" dirty="0">
                <a:latin typeface="ＭＳ 明朝" pitchFamily="17" charset="-128"/>
                <a:ea typeface="ＭＳ 明朝" pitchFamily="17" charset="-128"/>
              </a:rPr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628800"/>
            <a:ext cx="8136904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dirty="0" smtClean="0"/>
              <a:t>			</a:t>
            </a:r>
          </a:p>
          <a:p>
            <a:pPr marL="0" indent="0">
              <a:buNone/>
            </a:pPr>
            <a:r>
              <a:rPr lang="en-AU" sz="2400" dirty="0"/>
              <a:t>	</a:t>
            </a:r>
            <a:r>
              <a:rPr lang="en-AU" sz="2400" dirty="0" smtClean="0"/>
              <a:t>		</a:t>
            </a:r>
            <a:r>
              <a:rPr lang="ja-JP" altLang="en-US" sz="4000" dirty="0"/>
              <a:t>ー</a:t>
            </a:r>
            <a:r>
              <a:rPr lang="ja-JP" altLang="en-US" sz="2400" dirty="0" smtClean="0"/>
              <a:t>　</a:t>
            </a:r>
            <a:r>
              <a:rPr lang="ja-JP" altLang="en-US" sz="2400" dirty="0" smtClean="0"/>
              <a:t>   </a:t>
            </a:r>
            <a:r>
              <a:rPr lang="ja-JP" altLang="en-US" sz="4000" dirty="0" smtClean="0">
                <a:solidFill>
                  <a:srgbClr val="FF0000"/>
                </a:solidFill>
              </a:rPr>
              <a:t>も</a:t>
            </a:r>
            <a:r>
              <a:rPr lang="ja-JP" altLang="en-US" sz="4000" dirty="0">
                <a:solidFill>
                  <a:srgbClr val="FF0000"/>
                </a:solidFill>
              </a:rPr>
              <a:t>ち</a:t>
            </a:r>
            <a:r>
              <a:rPr lang="ja-JP" altLang="en-US" sz="4000" dirty="0" smtClean="0"/>
              <a:t>ま</a:t>
            </a:r>
            <a:r>
              <a:rPr lang="ja-JP" altLang="en-US" sz="4000" dirty="0"/>
              <a:t>す</a:t>
            </a:r>
            <a:r>
              <a:rPr lang="ja-JP" altLang="en-US" sz="4000" dirty="0" smtClean="0"/>
              <a:t>。</a:t>
            </a:r>
            <a:endParaRPr lang="en-US" altLang="ja-JP" sz="4000" dirty="0" smtClean="0"/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</a:t>
            </a:r>
            <a:r>
              <a:rPr lang="ja-JP" altLang="en-US" sz="4000" dirty="0" smtClean="0"/>
              <a:t>ー　</a:t>
            </a:r>
            <a:r>
              <a:rPr lang="ja-JP" altLang="en-US" sz="4000" dirty="0" smtClean="0">
                <a:solidFill>
                  <a:srgbClr val="FF0000"/>
                </a:solidFill>
              </a:rPr>
              <a:t>と</a:t>
            </a:r>
            <a:r>
              <a:rPr lang="ja-JP" altLang="en-US" sz="4000" dirty="0">
                <a:solidFill>
                  <a:srgbClr val="FF0000"/>
                </a:solidFill>
              </a:rPr>
              <a:t>り</a:t>
            </a:r>
            <a:r>
              <a:rPr lang="ja-JP" altLang="en-US" sz="4000" dirty="0" smtClean="0"/>
              <a:t>ます。</a:t>
            </a:r>
            <a:endParaRPr lang="en-US" altLang="ja-JP" sz="4000" dirty="0" smtClean="0"/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</a:t>
            </a:r>
            <a:r>
              <a:rPr lang="ja-JP" altLang="en-US" sz="4000" dirty="0" smtClean="0"/>
              <a:t>ー　</a:t>
            </a:r>
            <a:r>
              <a:rPr lang="ja-JP" altLang="en-US" sz="4000" dirty="0">
                <a:solidFill>
                  <a:srgbClr val="FF0000"/>
                </a:solidFill>
              </a:rPr>
              <a:t>はらい</a:t>
            </a:r>
            <a:r>
              <a:rPr lang="ja-JP" altLang="en-US" sz="4000" dirty="0" smtClean="0"/>
              <a:t>ます。</a:t>
            </a:r>
            <a:endParaRPr lang="en-US" altLang="ja-JP" sz="4000" dirty="0" smtClean="0"/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</a:t>
            </a:r>
            <a:r>
              <a:rPr lang="ja-JP" altLang="en-US" sz="4000" dirty="0" smtClean="0"/>
              <a:t>ー　</a:t>
            </a:r>
            <a:r>
              <a:rPr lang="ja-JP" altLang="en-US" sz="4000" dirty="0" smtClean="0">
                <a:solidFill>
                  <a:srgbClr val="FF0000"/>
                </a:solidFill>
              </a:rPr>
              <a:t>てつだい</a:t>
            </a:r>
            <a:r>
              <a:rPr lang="ja-JP" altLang="en-US" sz="4000" dirty="0" smtClean="0"/>
              <a:t>ます。</a:t>
            </a:r>
            <a:endParaRPr lang="en-US" altLang="ja-JP" sz="4000" dirty="0" smtClean="0"/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</a:t>
            </a:r>
            <a:r>
              <a:rPr lang="ja-JP" altLang="en-US" sz="4000" dirty="0" smtClean="0"/>
              <a:t>ー　</a:t>
            </a:r>
            <a:r>
              <a:rPr lang="ja-JP" altLang="en-US" sz="4000" dirty="0">
                <a:solidFill>
                  <a:srgbClr val="FF0000"/>
                </a:solidFill>
              </a:rPr>
              <a:t>つくり</a:t>
            </a:r>
            <a:r>
              <a:rPr lang="ja-JP" altLang="en-US" sz="4000" dirty="0" smtClean="0"/>
              <a:t>ます。</a:t>
            </a:r>
            <a:endParaRPr lang="en-AU" sz="2400" dirty="0"/>
          </a:p>
        </p:txBody>
      </p:sp>
      <p:sp>
        <p:nvSpPr>
          <p:cNvPr id="4" name="Oval Callout 3"/>
          <p:cNvSpPr/>
          <p:nvPr/>
        </p:nvSpPr>
        <p:spPr>
          <a:xfrm>
            <a:off x="1139618" y="2348880"/>
            <a:ext cx="1848205" cy="1080120"/>
          </a:xfrm>
          <a:prstGeom prst="wedgeEllipse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 dirty="0" smtClean="0"/>
          </a:p>
          <a:p>
            <a:pPr algn="ctr"/>
            <a:r>
              <a:rPr lang="en-AU" b="1" dirty="0" smtClean="0"/>
              <a:t>I will do it for you.</a:t>
            </a:r>
          </a:p>
          <a:p>
            <a:pPr algn="ctr"/>
            <a:endParaRPr lang="en-AU" b="1" dirty="0"/>
          </a:p>
        </p:txBody>
      </p:sp>
      <p:pic>
        <p:nvPicPr>
          <p:cNvPr id="2050" name="Picture 2" descr="C:\Users\t.carson\AppData\Local\Microsoft\Windows\Temporary Internet Files\Content.IE5\9GAGFB1A\MM900283559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618" y="3212976"/>
            <a:ext cx="1314929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507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463</TotalTime>
  <Words>343</Words>
  <Application>Microsoft Office PowerPoint</Application>
  <PresentationFormat>On-screen Show (4:3)</PresentationFormat>
  <Paragraphs>158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  けい　ご 敬語</vt:lpstr>
      <vt:lpstr>PowerPoint Presentation</vt:lpstr>
      <vt:lpstr>  お＋Verb stem ＋になります・なる 　　　　　　　　　　　　　（そんけいご）</vt:lpstr>
      <vt:lpstr> お＋Verb stem ＋になってください。 お＋Verb stem ＋ください。　（そんけいご）</vt:lpstr>
      <vt:lpstr>お＋Verb stem ＋いたします・します 　　　　　　　　　　　　　　（けんじょうご）</vt:lpstr>
      <vt:lpstr>お/ご＋Noun ＋いたします・します (けんじょうご）</vt:lpstr>
      <vt:lpstr>   </vt:lpstr>
      <vt:lpstr>   お＋Verb stem ＋になってください。 お＋Verb stem ＋ください。（そんけいご） </vt:lpstr>
      <vt:lpstr> お＋Verb stem ＋いたします・します </vt:lpstr>
      <vt:lpstr>Ｇｇ</vt:lpstr>
      <vt:lpstr>SHOPPING KEIGO</vt:lpstr>
      <vt:lpstr>  何に　なさいますか。 （　　　　）に　します。/　いたします。</vt:lpstr>
      <vt:lpstr>い ADJECTIVE  + の　を　ください。 な ADJECTIVE　+ なのを　ください。 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Expressing “ is different from “</dc:title>
  <dc:creator>carson</dc:creator>
  <cp:lastModifiedBy>Ormiston College Administration</cp:lastModifiedBy>
  <cp:revision>51</cp:revision>
  <dcterms:created xsi:type="dcterms:W3CDTF">2010-12-16T22:31:39Z</dcterms:created>
  <dcterms:modified xsi:type="dcterms:W3CDTF">2014-04-07T17:50:23Z</dcterms:modified>
</cp:coreProperties>
</file>