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256" r:id="rId2"/>
    <p:sldId id="278" r:id="rId3"/>
    <p:sldId id="279" r:id="rId4"/>
    <p:sldId id="280" r:id="rId5"/>
    <p:sldId id="291" r:id="rId6"/>
    <p:sldId id="290" r:id="rId7"/>
    <p:sldId id="257" r:id="rId8"/>
    <p:sldId id="258" r:id="rId9"/>
    <p:sldId id="281" r:id="rId10"/>
    <p:sldId id="263" r:id="rId11"/>
    <p:sldId id="264" r:id="rId12"/>
    <p:sldId id="282" r:id="rId13"/>
    <p:sldId id="259" r:id="rId14"/>
    <p:sldId id="260" r:id="rId15"/>
    <p:sldId id="283" r:id="rId16"/>
    <p:sldId id="265" r:id="rId17"/>
    <p:sldId id="270" r:id="rId18"/>
    <p:sldId id="284" r:id="rId19"/>
    <p:sldId id="261" r:id="rId20"/>
    <p:sldId id="262" r:id="rId21"/>
    <p:sldId id="285" r:id="rId22"/>
    <p:sldId id="267" r:id="rId23"/>
    <p:sldId id="268" r:id="rId24"/>
    <p:sldId id="286" r:id="rId25"/>
    <p:sldId id="269" r:id="rId26"/>
    <p:sldId id="271" r:id="rId27"/>
    <p:sldId id="287" r:id="rId28"/>
    <p:sldId id="272" r:id="rId29"/>
    <p:sldId id="273" r:id="rId30"/>
    <p:sldId id="288" r:id="rId31"/>
    <p:sldId id="274" r:id="rId32"/>
    <p:sldId id="275" r:id="rId33"/>
    <p:sldId id="289" r:id="rId34"/>
    <p:sldId id="276" r:id="rId35"/>
    <p:sldId id="277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3AB3"/>
    <a:srgbClr val="F3E7FF"/>
    <a:srgbClr val="FFE2F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9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C50C6-7BAB-0048-A913-03B29132E59E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04EE5-5A77-2446-B8D3-B7EB703C1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85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04EE5-5A77-2446-B8D3-B7EB703C18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46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04EE5-5A77-2446-B8D3-B7EB703C18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82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04EE5-5A77-2446-B8D3-B7EB703C18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82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04EE5-5A77-2446-B8D3-B7EB703C18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82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04EE5-5A77-2446-B8D3-B7EB703C18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82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DC3D-60A0-0A46-99F3-EFF0CB1E110B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69B6-266B-CD4E-8600-0C5C8D6CD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57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DC3D-60A0-0A46-99F3-EFF0CB1E110B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69B6-266B-CD4E-8600-0C5C8D6CD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14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DC3D-60A0-0A46-99F3-EFF0CB1E110B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69B6-266B-CD4E-8600-0C5C8D6CD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1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DC3D-60A0-0A46-99F3-EFF0CB1E110B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69B6-266B-CD4E-8600-0C5C8D6CD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DC3D-60A0-0A46-99F3-EFF0CB1E110B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69B6-266B-CD4E-8600-0C5C8D6CD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5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DC3D-60A0-0A46-99F3-EFF0CB1E110B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69B6-266B-CD4E-8600-0C5C8D6CD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DC3D-60A0-0A46-99F3-EFF0CB1E110B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69B6-266B-CD4E-8600-0C5C8D6CD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73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DC3D-60A0-0A46-99F3-EFF0CB1E110B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69B6-266B-CD4E-8600-0C5C8D6CD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4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DC3D-60A0-0A46-99F3-EFF0CB1E110B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69B6-266B-CD4E-8600-0C5C8D6CD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2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DC3D-60A0-0A46-99F3-EFF0CB1E110B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69B6-266B-CD4E-8600-0C5C8D6CD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DC3D-60A0-0A46-99F3-EFF0CB1E110B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69B6-266B-CD4E-8600-0C5C8D6CD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6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6DC3D-60A0-0A46-99F3-EFF0CB1E110B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169B6-266B-CD4E-8600-0C5C8D6CD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0698" y="2836965"/>
            <a:ext cx="8022604" cy="29361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2800" b="1" u="sng" dirty="0" smtClean="0"/>
              <a:t>ルール</a:t>
            </a:r>
            <a:endParaRPr lang="en-US" sz="2800" b="1" u="sng" dirty="0"/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en-US" dirty="0" smtClean="0"/>
              <a:t>I will show you a slide with a single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6600"/>
                </a:solidFill>
              </a:rPr>
              <a:t>o</a:t>
            </a:r>
            <a:r>
              <a:rPr lang="en-US" dirty="0" smtClean="0">
                <a:solidFill>
                  <a:srgbClr val="008000"/>
                </a:solidFill>
              </a:rPr>
              <a:t>l</a:t>
            </a:r>
            <a:r>
              <a:rPr lang="en-US" dirty="0" smtClean="0">
                <a:solidFill>
                  <a:srgbClr val="0000FF"/>
                </a:solidFill>
              </a:rPr>
              <a:t>o</a:t>
            </a:r>
            <a:r>
              <a:rPr lang="en-US" dirty="0" smtClean="0">
                <a:solidFill>
                  <a:srgbClr val="FF00FF"/>
                </a:solidFill>
              </a:rPr>
              <a:t>u</a:t>
            </a:r>
            <a:r>
              <a:rPr lang="en-US" dirty="0" smtClean="0">
                <a:solidFill>
                  <a:srgbClr val="660066"/>
                </a:solidFill>
              </a:rPr>
              <a:t>r</a:t>
            </a:r>
            <a:r>
              <a:rPr lang="en-US" dirty="0"/>
              <a:t> </a:t>
            </a:r>
            <a:r>
              <a:rPr lang="en-US" i="1" dirty="0" smtClean="0"/>
              <a:t>written</a:t>
            </a:r>
            <a:r>
              <a:rPr lang="en-US" dirty="0" smtClean="0"/>
              <a:t> on it</a:t>
            </a:r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en-US" dirty="0" smtClean="0"/>
              <a:t>The next slide will have a combination of jumbled up </a:t>
            </a:r>
            <a:r>
              <a:rPr lang="ja-JP" altLang="en-US" b="1" dirty="0" smtClean="0"/>
              <a:t>カタカナ</a:t>
            </a:r>
            <a:r>
              <a:rPr lang="en-AU" altLang="ja-JP" dirty="0"/>
              <a:t>;</a:t>
            </a:r>
            <a:r>
              <a:rPr lang="en-AU" altLang="ja-JP" dirty="0" smtClean="0"/>
              <a:t> you must only read the word that is written in the colour indicated in </a:t>
            </a:r>
            <a:r>
              <a:rPr lang="en-AU" altLang="ja-JP" dirty="0" smtClean="0"/>
              <a:t>the previous slide</a:t>
            </a:r>
            <a:endParaRPr lang="en-AU" altLang="ja-JP" dirty="0" smtClean="0"/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en-AU" dirty="0" smtClean="0"/>
              <a:t>All words </a:t>
            </a:r>
            <a:r>
              <a:rPr lang="en-AU" dirty="0" smtClean="0"/>
              <a:t>should be </a:t>
            </a:r>
            <a:r>
              <a:rPr lang="en-AU" dirty="0" smtClean="0"/>
              <a:t>read from </a:t>
            </a:r>
            <a:r>
              <a:rPr lang="en-AU" dirty="0" smtClean="0"/>
              <a:t>left to right</a:t>
            </a:r>
            <a:endParaRPr lang="en-AU" dirty="0" smtClean="0"/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en-AU" dirty="0" smtClean="0"/>
              <a:t>Note down the </a:t>
            </a:r>
            <a:r>
              <a:rPr lang="en-AU" dirty="0" smtClean="0"/>
              <a:t>katakana characters and guess the animal being described</a:t>
            </a:r>
            <a:endParaRPr lang="en-AU" dirty="0" smtClean="0"/>
          </a:p>
          <a:p>
            <a:pPr marL="342900" indent="-342900">
              <a:lnSpc>
                <a:spcPct val="120000"/>
              </a:lnSpc>
              <a:buAutoNum type="arabicPeriod"/>
            </a:pPr>
            <a:r>
              <a:rPr lang="en-AU" dirty="0" smtClean="0"/>
              <a:t>Winner </a:t>
            </a:r>
            <a:r>
              <a:rPr lang="en-AU" dirty="0" smtClean="0"/>
              <a:t>is the person with the most words correctly written in katakana and translated accurately in English.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698" y="188413"/>
            <a:ext cx="7772400" cy="147002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Coloured</a:t>
            </a:r>
            <a:r>
              <a:rPr lang="en-US" dirty="0" smtClean="0"/>
              <a:t> Katakana Jumble</a:t>
            </a:r>
            <a:br>
              <a:rPr lang="en-US" dirty="0" smtClean="0"/>
            </a:br>
            <a:r>
              <a:rPr lang="en-US" dirty="0" smtClean="0"/>
              <a:t>Animals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3730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5514"/>
            <a:ext cx="8229600" cy="1143000"/>
          </a:xfrm>
        </p:spPr>
        <p:txBody>
          <a:bodyPr>
            <a:noAutofit/>
          </a:bodyPr>
          <a:lstStyle/>
          <a:p>
            <a:r>
              <a:rPr lang="ja-JP" altLang="en-US" sz="9600" dirty="0" smtClean="0">
                <a:solidFill>
                  <a:srgbClr val="0000FF"/>
                </a:solidFill>
              </a:rPr>
              <a:t>青</a:t>
            </a:r>
            <a:endParaRPr lang="en-US" sz="9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72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300">
        <p:sndAc>
          <p:stSnd>
            <p:snd r:embed="rId3" name="Tick Tock"/>
          </p:stSnd>
        </p:sndAc>
      </p:transition>
    </mc:Choice>
    <mc:Fallback xmlns="">
      <p:transition xmlns:p14="http://schemas.microsoft.com/office/powerpoint/2010/main" spd="slow" advClick="0" advTm="3300">
        <p:sndAc>
          <p:stSnd>
            <p:snd r:embed="rId4" name="Tick Tock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470" y="2884993"/>
            <a:ext cx="1834159" cy="1929001"/>
          </a:xfrm>
        </p:spPr>
        <p:txBody>
          <a:bodyPr>
            <a:noAutofit/>
          </a:bodyPr>
          <a:lstStyle/>
          <a:p>
            <a:r>
              <a:rPr lang="ja-JP" altLang="en-US" sz="9600" dirty="0" smtClean="0">
                <a:solidFill>
                  <a:srgbClr val="FF0000"/>
                </a:solidFill>
              </a:rPr>
              <a:t>サ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1217" y="2877426"/>
            <a:ext cx="191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dirty="0" smtClean="0">
                <a:solidFill>
                  <a:srgbClr val="0000FF"/>
                </a:solidFill>
              </a:rPr>
              <a:t>ル</a:t>
            </a:r>
            <a:endParaRPr lang="en-US" sz="96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27742" y="702011"/>
            <a:ext cx="11993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 dirty="0" smtClean="0">
                <a:solidFill>
                  <a:srgbClr val="0000FF"/>
                </a:solidFill>
              </a:rPr>
              <a:t>カ</a:t>
            </a:r>
            <a:endParaRPr lang="en-US" sz="9600" dirty="0">
              <a:solidFill>
                <a:srgbClr val="0000FF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4705491"/>
            <a:ext cx="1712742" cy="1678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dirty="0" smtClean="0">
                <a:solidFill>
                  <a:srgbClr val="0000FF"/>
                </a:solidFill>
              </a:rPr>
              <a:t>イ</a:t>
            </a:r>
            <a:endParaRPr lang="en-US" sz="96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40692" y="2930401"/>
            <a:ext cx="12474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0000"/>
                </a:solidFill>
              </a:rPr>
              <a:t>ン</a:t>
            </a:r>
            <a:endParaRPr lang="en-US" sz="9600" dirty="0"/>
          </a:p>
        </p:txBody>
      </p:sp>
      <p:sp>
        <p:nvSpPr>
          <p:cNvPr id="10" name="Rectangle 9"/>
          <p:cNvSpPr/>
          <p:nvPr/>
        </p:nvSpPr>
        <p:spPr>
          <a:xfrm>
            <a:off x="3019111" y="576257"/>
            <a:ext cx="136768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0000"/>
                </a:solidFill>
              </a:rPr>
              <a:t>ー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46890" y="979634"/>
            <a:ext cx="11753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8000"/>
                </a:solidFill>
              </a:rPr>
              <a:t>ク</a:t>
            </a:r>
            <a:endParaRPr lang="en-US" sz="9600" dirty="0">
              <a:solidFill>
                <a:srgbClr val="008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35129" y="4784717"/>
            <a:ext cx="129073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8000"/>
                </a:solidFill>
              </a:rPr>
              <a:t>ジ</a:t>
            </a:r>
            <a:endParaRPr lang="en-US" sz="9600" dirty="0">
              <a:solidFill>
                <a:srgbClr val="008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86793" y="2874609"/>
            <a:ext cx="11753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8000"/>
                </a:solidFill>
              </a:rPr>
              <a:t>ャ</a:t>
            </a:r>
            <a:endParaRPr lang="en-US" sz="9600" dirty="0">
              <a:solidFill>
                <a:srgbClr val="008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27348" y="4813994"/>
            <a:ext cx="11753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8000"/>
                </a:solidFill>
              </a:rPr>
              <a:t>ク</a:t>
            </a:r>
            <a:endParaRPr lang="en-US" sz="9600" dirty="0">
              <a:solidFill>
                <a:srgbClr val="008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65104" y="1764464"/>
            <a:ext cx="129073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0000"/>
                </a:solidFill>
              </a:rPr>
              <a:t>モ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53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300"/>
    </mc:Choice>
    <mc:Fallback xmlns="">
      <p:transition xmlns:p14="http://schemas.microsoft.com/office/powerpoint/2010/main" spd="slow" advClick="0" advTm="33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5514"/>
            <a:ext cx="8229600" cy="1143000"/>
          </a:xfrm>
        </p:spPr>
        <p:txBody>
          <a:bodyPr>
            <a:noAutofit/>
          </a:bodyPr>
          <a:lstStyle/>
          <a:p>
            <a:r>
              <a:rPr lang="en-AU" sz="9600" dirty="0">
                <a:solidFill>
                  <a:srgbClr val="0000FF"/>
                </a:solidFill>
              </a:rPr>
              <a:t>3</a:t>
            </a:r>
            <a:endParaRPr lang="en-US" sz="9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11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41158" y="2363082"/>
            <a:ext cx="342593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9600" dirty="0" smtClean="0">
                <a:solidFill>
                  <a:srgbClr val="FFFF00"/>
                </a:solidFill>
              </a:rPr>
              <a:t>きいろ</a:t>
            </a:r>
            <a:endParaRPr lang="en-US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28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300">
        <p:sndAc>
          <p:stSnd>
            <p:snd r:embed="rId2" name="Tick Tock"/>
          </p:stSnd>
        </p:sndAc>
      </p:transition>
    </mc:Choice>
    <mc:Fallback xmlns="">
      <p:transition xmlns:p14="http://schemas.microsoft.com/office/powerpoint/2010/main" spd="slow" advClick="0" advTm="3300">
        <p:sndAc>
          <p:stSnd>
            <p:snd r:embed="rId3" name="Tick Tock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8191" y="3110043"/>
            <a:ext cx="1834159" cy="1929001"/>
          </a:xfrm>
        </p:spPr>
        <p:txBody>
          <a:bodyPr>
            <a:noAutofit/>
          </a:bodyPr>
          <a:lstStyle/>
          <a:p>
            <a:r>
              <a:rPr lang="ja-JP" altLang="en-US" sz="9600" dirty="0" smtClean="0">
                <a:solidFill>
                  <a:srgbClr val="FF00FF"/>
                </a:solidFill>
              </a:rPr>
              <a:t>キ</a:t>
            </a:r>
            <a:endParaRPr lang="en-US" sz="9600" dirty="0">
              <a:solidFill>
                <a:srgbClr val="FF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1217" y="2877426"/>
            <a:ext cx="191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dirty="0" smtClean="0">
                <a:solidFill>
                  <a:srgbClr val="008000"/>
                </a:solidFill>
              </a:rPr>
              <a:t>ン</a:t>
            </a:r>
            <a:endParaRPr lang="en-US" sz="96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0668" y="1361087"/>
            <a:ext cx="13724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 dirty="0" smtClean="0">
                <a:solidFill>
                  <a:srgbClr val="008000"/>
                </a:solidFill>
              </a:rPr>
              <a:t>ギ</a:t>
            </a:r>
            <a:endParaRPr lang="en-US" sz="9600" dirty="0">
              <a:solidFill>
                <a:srgbClr val="008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50807" y="2930747"/>
            <a:ext cx="12474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8000"/>
                </a:solidFill>
              </a:rPr>
              <a:t>ン</a:t>
            </a:r>
            <a:endParaRPr lang="en-US" sz="9600" dirty="0">
              <a:solidFill>
                <a:srgbClr val="008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78191" y="152400"/>
            <a:ext cx="2661808" cy="3020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dirty="0" smtClean="0">
                <a:solidFill>
                  <a:srgbClr val="008000"/>
                </a:solidFill>
              </a:rPr>
              <a:t>ペ</a:t>
            </a:r>
            <a:endParaRPr lang="en-US" sz="9600" dirty="0">
              <a:solidFill>
                <a:srgbClr val="008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27486" y="2954984"/>
            <a:ext cx="12474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00FF"/>
                </a:solidFill>
              </a:rPr>
              <a:t>ン</a:t>
            </a:r>
            <a:endParaRPr lang="en-US" sz="9600" dirty="0">
              <a:solidFill>
                <a:srgbClr val="FF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92829" y="576257"/>
            <a:ext cx="110318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00FF"/>
                </a:solidFill>
              </a:rPr>
              <a:t>リ</a:t>
            </a:r>
            <a:endParaRPr lang="en-US" sz="9600" dirty="0">
              <a:solidFill>
                <a:srgbClr val="FF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8307" y="4813994"/>
            <a:ext cx="11753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FF00"/>
                </a:solidFill>
              </a:rPr>
              <a:t>ク</a:t>
            </a:r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83617" y="1674674"/>
            <a:ext cx="129073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FF00"/>
                </a:solidFill>
              </a:rPr>
              <a:t>ジ</a:t>
            </a:r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86793" y="2874609"/>
            <a:ext cx="11753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FF00"/>
                </a:solidFill>
              </a:rPr>
              <a:t>ャ</a:t>
            </a:r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27348" y="4813994"/>
            <a:ext cx="11753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FF00"/>
                </a:solidFill>
              </a:rPr>
              <a:t>ク</a:t>
            </a:r>
            <a:endParaRPr lang="en-US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93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300"/>
    </mc:Choice>
    <mc:Fallback xmlns="">
      <p:transition xmlns:p14="http://schemas.microsoft.com/office/powerpoint/2010/main" spd="slow" advClick="0" advTm="33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49810" y="2363082"/>
            <a:ext cx="8086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sz="9600" dirty="0">
                <a:solidFill>
                  <a:srgbClr val="FFFF00"/>
                </a:solidFill>
              </a:rPr>
              <a:t>4</a:t>
            </a:r>
            <a:endParaRPr lang="en-US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58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41158" y="2363082"/>
            <a:ext cx="342593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9600" dirty="0" smtClean="0">
                <a:solidFill>
                  <a:srgbClr val="FFFF00"/>
                </a:solidFill>
              </a:rPr>
              <a:t>きいろ</a:t>
            </a:r>
            <a:endParaRPr lang="en-US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79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300">
        <p:sndAc>
          <p:stSnd>
            <p:snd r:embed="rId2" name="Tick Tock"/>
          </p:stSnd>
        </p:sndAc>
      </p:transition>
    </mc:Choice>
    <mc:Fallback xmlns="">
      <p:transition xmlns:p14="http://schemas.microsoft.com/office/powerpoint/2010/main" spd="slow" advClick="0" advTm="3300">
        <p:sndAc>
          <p:stSnd>
            <p:snd r:embed="rId3" name="Tick Tock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458" y="513861"/>
            <a:ext cx="1834159" cy="1929001"/>
          </a:xfrm>
        </p:spPr>
        <p:txBody>
          <a:bodyPr>
            <a:noAutofit/>
          </a:bodyPr>
          <a:lstStyle/>
          <a:p>
            <a:r>
              <a:rPr lang="ja-JP" altLang="en-US" sz="9600" dirty="0" smtClean="0"/>
              <a:t>パ</a:t>
            </a:r>
            <a:endParaRPr lang="en-US" sz="9600" dirty="0"/>
          </a:p>
        </p:txBody>
      </p:sp>
      <p:sp>
        <p:nvSpPr>
          <p:cNvPr id="5" name="TextBox 4"/>
          <p:cNvSpPr txBox="1"/>
          <p:nvPr/>
        </p:nvSpPr>
        <p:spPr>
          <a:xfrm>
            <a:off x="2331217" y="2877426"/>
            <a:ext cx="191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dirty="0" smtClean="0">
                <a:solidFill>
                  <a:srgbClr val="B7DEE8"/>
                </a:solidFill>
              </a:rPr>
              <a:t>ン</a:t>
            </a:r>
            <a:endParaRPr lang="en-US" sz="9600" dirty="0">
              <a:solidFill>
                <a:srgbClr val="B7DEE8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4995" y="3244334"/>
            <a:ext cx="13724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 dirty="0" smtClean="0">
                <a:solidFill>
                  <a:srgbClr val="B7DEE8"/>
                </a:solidFill>
              </a:rPr>
              <a:t>ギ</a:t>
            </a:r>
            <a:endParaRPr lang="en-US" sz="9600" dirty="0">
              <a:solidFill>
                <a:srgbClr val="B7DEE8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50807" y="2930747"/>
            <a:ext cx="12474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B7DEE8"/>
                </a:solidFill>
              </a:rPr>
              <a:t>ン</a:t>
            </a:r>
            <a:endParaRPr lang="en-US" sz="9600" dirty="0">
              <a:solidFill>
                <a:srgbClr val="B7DEE8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71975" y="4029164"/>
            <a:ext cx="2661808" cy="3020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ペ</a:t>
            </a:r>
            <a:endParaRPr lang="en-US" sz="96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27486" y="2954984"/>
            <a:ext cx="131959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0000"/>
                </a:solidFill>
              </a:rPr>
              <a:t>ダ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92829" y="576257"/>
            <a:ext cx="12474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0000"/>
                </a:solidFill>
              </a:rPr>
              <a:t>ン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8307" y="2459504"/>
            <a:ext cx="11753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FF00"/>
                </a:solidFill>
              </a:rPr>
              <a:t>ラ</a:t>
            </a:r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44391" y="4527517"/>
            <a:ext cx="119936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FF00"/>
                </a:solidFill>
              </a:rPr>
              <a:t>イ</a:t>
            </a:r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44657" y="513861"/>
            <a:ext cx="134844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FF00"/>
                </a:solidFill>
              </a:rPr>
              <a:t>オ</a:t>
            </a:r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27348" y="4813994"/>
            <a:ext cx="12474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FF00"/>
                </a:solidFill>
              </a:rPr>
              <a:t>ン</a:t>
            </a:r>
            <a:endParaRPr lang="en-AU" altLang="ja-JP" sz="96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88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300"/>
    </mc:Choice>
    <mc:Fallback xmlns="">
      <p:transition xmlns:p14="http://schemas.microsoft.com/office/powerpoint/2010/main" spd="slow" advClick="0" advTm="33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49810" y="2363082"/>
            <a:ext cx="8086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sz="9600" dirty="0">
                <a:solidFill>
                  <a:srgbClr val="FFFF00"/>
                </a:solidFill>
              </a:rPr>
              <a:t>5</a:t>
            </a:r>
            <a:endParaRPr lang="en-US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76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46241" y="2363082"/>
            <a:ext cx="141577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9600" dirty="0" smtClean="0"/>
              <a:t>黒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89401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300">
        <p:sndAc>
          <p:stSnd>
            <p:snd r:embed="rId2" name="Tick Tock"/>
          </p:stSnd>
        </p:sndAc>
      </p:transition>
    </mc:Choice>
    <mc:Fallback xmlns="">
      <p:transition xmlns:p14="http://schemas.microsoft.com/office/powerpoint/2010/main" spd="slow" advClick="0" advTm="3300">
        <p:sndAc>
          <p:stSnd>
            <p:snd r:embed="rId3" name="Tick Tock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oaddd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254" y="2459476"/>
            <a:ext cx="4095708" cy="387785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93291" y="873729"/>
            <a:ext cx="51809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Shhhhhhhhhh</a:t>
            </a:r>
            <a:r>
              <a:rPr lang="en-US" sz="4000" dirty="0" smtClean="0"/>
              <a:t>. </a:t>
            </a:r>
          </a:p>
          <a:p>
            <a:r>
              <a:rPr lang="en-US" sz="4000" dirty="0" smtClean="0"/>
              <a:t>Here, I’ll show you an example! =]</a:t>
            </a:r>
            <a:endParaRPr lang="en-US" sz="4000" dirty="0"/>
          </a:p>
        </p:txBody>
      </p:sp>
      <p:sp>
        <p:nvSpPr>
          <p:cNvPr id="7" name="Oval Callout 6"/>
          <p:cNvSpPr/>
          <p:nvPr/>
        </p:nvSpPr>
        <p:spPr>
          <a:xfrm>
            <a:off x="3155183" y="337576"/>
            <a:ext cx="5619038" cy="3118552"/>
          </a:xfrm>
          <a:prstGeom prst="wedgeEllipseCallou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0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195" y="396586"/>
            <a:ext cx="1834159" cy="1929001"/>
          </a:xfrm>
        </p:spPr>
        <p:txBody>
          <a:bodyPr>
            <a:noAutofit/>
          </a:bodyPr>
          <a:lstStyle/>
          <a:p>
            <a:r>
              <a:rPr lang="ja-JP" altLang="en-US" sz="9600" dirty="0" smtClean="0">
                <a:solidFill>
                  <a:srgbClr val="0000FF"/>
                </a:solidFill>
              </a:rPr>
              <a:t>イ</a:t>
            </a:r>
            <a:endParaRPr lang="en-US" sz="96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1217" y="2877426"/>
            <a:ext cx="191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dirty="0" smtClean="0">
                <a:solidFill>
                  <a:srgbClr val="000000"/>
                </a:solidFill>
              </a:rPr>
              <a:t>リ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0668" y="1361087"/>
            <a:ext cx="11993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 dirty="0" smtClean="0">
                <a:solidFill>
                  <a:srgbClr val="000000"/>
                </a:solidFill>
              </a:rPr>
              <a:t>カ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50807" y="2930747"/>
            <a:ext cx="12474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0000"/>
                </a:solidFill>
              </a:rPr>
              <a:t>ン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39557" y="4789757"/>
            <a:ext cx="2106135" cy="17585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dirty="0" smtClean="0">
                <a:solidFill>
                  <a:srgbClr val="000000"/>
                </a:solidFill>
              </a:rPr>
              <a:t>ペ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27486" y="2954984"/>
            <a:ext cx="119936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00FF"/>
                </a:solidFill>
              </a:rPr>
              <a:t>カ</a:t>
            </a:r>
            <a:endParaRPr lang="en-US" sz="9600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92829" y="576257"/>
            <a:ext cx="141577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00FF"/>
                </a:solidFill>
              </a:rPr>
              <a:t>ル</a:t>
            </a:r>
            <a:endParaRPr lang="en-US" sz="9600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9873" y="2930747"/>
            <a:ext cx="119936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6600"/>
                </a:solidFill>
              </a:rPr>
              <a:t>カ</a:t>
            </a:r>
            <a:endParaRPr lang="en-US" sz="9600" dirty="0">
              <a:solidFill>
                <a:srgbClr val="FF66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83617" y="1674674"/>
            <a:ext cx="12474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6600"/>
                </a:solidFill>
              </a:rPr>
              <a:t>ン</a:t>
            </a:r>
            <a:endParaRPr lang="en-US" sz="9600" dirty="0">
              <a:solidFill>
                <a:srgbClr val="FF66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86793" y="2874609"/>
            <a:ext cx="131959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6600"/>
                </a:solidFill>
              </a:rPr>
              <a:t>ガ</a:t>
            </a:r>
            <a:endParaRPr lang="en-US" sz="9600" dirty="0">
              <a:solidFill>
                <a:srgbClr val="FF66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27486" y="4299594"/>
            <a:ext cx="141577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6600"/>
                </a:solidFill>
              </a:rPr>
              <a:t>ル</a:t>
            </a:r>
            <a:endParaRPr lang="en-US" sz="9600" dirty="0">
              <a:solidFill>
                <a:srgbClr val="FF66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450807" y="1674674"/>
            <a:ext cx="136768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6600"/>
                </a:solidFill>
              </a:rPr>
              <a:t>ー</a:t>
            </a:r>
            <a:endParaRPr lang="en-US" sz="96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00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300"/>
    </mc:Choice>
    <mc:Fallback xmlns="">
      <p:transition xmlns:p14="http://schemas.microsoft.com/office/powerpoint/2010/main" spd="slow" advClick="0" advTm="33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49810" y="2363082"/>
            <a:ext cx="8086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sz="9600" dirty="0"/>
              <a:t>6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59390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46241" y="2363082"/>
            <a:ext cx="141577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9600" dirty="0" smtClean="0"/>
              <a:t>黒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28704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300">
        <p:sndAc>
          <p:stSnd>
            <p:snd r:embed="rId2" name="Tick Tock"/>
          </p:stSnd>
        </p:sndAc>
      </p:transition>
    </mc:Choice>
    <mc:Fallback xmlns="">
      <p:transition xmlns:p14="http://schemas.microsoft.com/office/powerpoint/2010/main" spd="slow" advClick="0" advTm="3300">
        <p:sndAc>
          <p:stSnd>
            <p:snd r:embed="rId3" name="Tick Tock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206" y="4511193"/>
            <a:ext cx="1834159" cy="1929001"/>
          </a:xfrm>
        </p:spPr>
        <p:txBody>
          <a:bodyPr>
            <a:noAutofit/>
          </a:bodyPr>
          <a:lstStyle/>
          <a:p>
            <a:r>
              <a:rPr lang="ja-JP" altLang="en-US" sz="9600" dirty="0" smtClean="0">
                <a:solidFill>
                  <a:srgbClr val="008000"/>
                </a:solidFill>
              </a:rPr>
              <a:t>パ</a:t>
            </a:r>
            <a:endParaRPr lang="en-US" sz="96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26744" y="4283519"/>
            <a:ext cx="191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dirty="0" smtClean="0">
                <a:solidFill>
                  <a:srgbClr val="E46C0A"/>
                </a:solidFill>
              </a:rPr>
              <a:t>リ</a:t>
            </a:r>
            <a:endParaRPr lang="en-US" sz="9600" dirty="0">
              <a:solidFill>
                <a:srgbClr val="E46C0A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0668" y="1361087"/>
            <a:ext cx="11993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 dirty="0" smtClean="0">
                <a:solidFill>
                  <a:srgbClr val="E46C0A"/>
                </a:solidFill>
              </a:rPr>
              <a:t>カ</a:t>
            </a:r>
            <a:endParaRPr lang="en-US" sz="9600" dirty="0">
              <a:solidFill>
                <a:srgbClr val="E46C0A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34730" y="2930747"/>
            <a:ext cx="12474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E46C0A"/>
                </a:solidFill>
              </a:rPr>
              <a:t>ン</a:t>
            </a:r>
            <a:endParaRPr lang="en-US" sz="9600" dirty="0">
              <a:solidFill>
                <a:srgbClr val="E46C0A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30549" y="1674674"/>
            <a:ext cx="2106135" cy="17585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dirty="0" smtClean="0">
                <a:solidFill>
                  <a:schemeClr val="accent6">
                    <a:lumMod val="75000"/>
                  </a:schemeClr>
                </a:solidFill>
              </a:rPr>
              <a:t>ペ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27486" y="2954984"/>
            <a:ext cx="131959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8000"/>
                </a:solidFill>
              </a:rPr>
              <a:t>ダ</a:t>
            </a:r>
            <a:endParaRPr lang="en-US" sz="9600" dirty="0">
              <a:solidFill>
                <a:srgbClr val="008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26744" y="2759641"/>
            <a:ext cx="12474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8000"/>
                </a:solidFill>
              </a:rPr>
              <a:t>ン</a:t>
            </a:r>
            <a:endParaRPr lang="en-US" sz="9600" dirty="0">
              <a:solidFill>
                <a:srgbClr val="008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0195" y="2775342"/>
            <a:ext cx="119936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0000"/>
                </a:solidFill>
              </a:rPr>
              <a:t>カ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26744" y="399963"/>
            <a:ext cx="12474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0000"/>
                </a:solidFill>
              </a:rPr>
              <a:t>ン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86793" y="2874609"/>
            <a:ext cx="131959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0000"/>
                </a:solidFill>
              </a:rPr>
              <a:t>ガ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27486" y="4299594"/>
            <a:ext cx="141577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0000"/>
                </a:solidFill>
              </a:rPr>
              <a:t>ル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450807" y="1674674"/>
            <a:ext cx="136768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0000"/>
                </a:solidFill>
              </a:rPr>
              <a:t>ー</a:t>
            </a:r>
            <a:endParaRPr lang="en-US" sz="9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44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300"/>
    </mc:Choice>
    <mc:Fallback xmlns="">
      <p:transition xmlns:p14="http://schemas.microsoft.com/office/powerpoint/2010/main" spd="slow" advClick="0" advTm="33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49810" y="2363082"/>
            <a:ext cx="8086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sz="9600" dirty="0"/>
              <a:t>7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54040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46242" y="2363082"/>
            <a:ext cx="141577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9600" dirty="0" smtClean="0">
                <a:solidFill>
                  <a:srgbClr val="FF0000"/>
                </a:solidFill>
              </a:rPr>
              <a:t>赤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17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300">
        <p:sndAc>
          <p:stSnd>
            <p:snd r:embed="rId2" name="Tick Tock"/>
          </p:stSnd>
        </p:sndAc>
      </p:transition>
    </mc:Choice>
    <mc:Fallback xmlns="">
      <p:transition xmlns:p14="http://schemas.microsoft.com/office/powerpoint/2010/main" spd="slow" advClick="0" advTm="3300">
        <p:sndAc>
          <p:stSnd>
            <p:snd r:embed="rId3" name="Tick Tock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458" y="513861"/>
            <a:ext cx="1834159" cy="1929001"/>
          </a:xfrm>
        </p:spPr>
        <p:txBody>
          <a:bodyPr>
            <a:noAutofit/>
          </a:bodyPr>
          <a:lstStyle/>
          <a:p>
            <a:r>
              <a:rPr lang="ja-JP" altLang="en-US" sz="9600" dirty="0" smtClean="0">
                <a:solidFill>
                  <a:srgbClr val="FF0000"/>
                </a:solidFill>
              </a:rPr>
              <a:t>パ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92829" y="2877426"/>
            <a:ext cx="191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dirty="0" smtClean="0">
                <a:solidFill>
                  <a:srgbClr val="0000FF"/>
                </a:solidFill>
              </a:rPr>
              <a:t>ア</a:t>
            </a:r>
            <a:endParaRPr lang="en-US" sz="9600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50807" y="2930747"/>
            <a:ext cx="11753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00FF"/>
                </a:solidFill>
              </a:rPr>
              <a:t>ラ</a:t>
            </a:r>
            <a:endParaRPr lang="en-US" sz="9600" dirty="0">
              <a:solidFill>
                <a:srgbClr val="0000FF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71975" y="4029164"/>
            <a:ext cx="2661808" cy="3020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dirty="0" smtClean="0">
                <a:solidFill>
                  <a:srgbClr val="0000FF"/>
                </a:solidFill>
              </a:rPr>
              <a:t>コ</a:t>
            </a:r>
            <a:endParaRPr lang="en-US" sz="96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27486" y="2954984"/>
            <a:ext cx="131959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0000"/>
                </a:solidFill>
              </a:rPr>
              <a:t>ダ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92829" y="576257"/>
            <a:ext cx="12474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0000"/>
                </a:solidFill>
              </a:rPr>
              <a:t>ン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8307" y="2459504"/>
            <a:ext cx="11753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/>
              <a:t>ラ</a:t>
            </a:r>
            <a:endParaRPr lang="en-US" sz="9600" dirty="0"/>
          </a:p>
        </p:txBody>
      </p:sp>
      <p:sp>
        <p:nvSpPr>
          <p:cNvPr id="12" name="Rectangle 11"/>
          <p:cNvSpPr/>
          <p:nvPr/>
        </p:nvSpPr>
        <p:spPr>
          <a:xfrm>
            <a:off x="2644391" y="4527517"/>
            <a:ext cx="119936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0000"/>
                </a:solidFill>
              </a:rPr>
              <a:t>イ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44657" y="513861"/>
            <a:ext cx="134844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0000"/>
                </a:solidFill>
              </a:rPr>
              <a:t>オ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27348" y="4813994"/>
            <a:ext cx="12474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0000"/>
                </a:solidFill>
              </a:rPr>
              <a:t>ン</a:t>
            </a:r>
            <a:endParaRPr lang="en-AU" altLang="ja-JP" sz="9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2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300"/>
    </mc:Choice>
    <mc:Fallback xmlns="">
      <p:transition xmlns:p14="http://schemas.microsoft.com/office/powerpoint/2010/main" spd="slow" advClick="0" advTm="33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49811" y="2363082"/>
            <a:ext cx="8086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sz="9600" dirty="0">
                <a:solidFill>
                  <a:srgbClr val="FF0000"/>
                </a:solidFill>
              </a:rPr>
              <a:t>8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76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46242" y="2363082"/>
            <a:ext cx="141577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9600" dirty="0" smtClean="0">
                <a:solidFill>
                  <a:srgbClr val="FF0000"/>
                </a:solidFill>
              </a:rPr>
              <a:t>青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23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300">
        <p:sndAc>
          <p:stSnd>
            <p:snd r:embed="rId2" name="Tick Tock"/>
          </p:stSnd>
        </p:sndAc>
      </p:transition>
    </mc:Choice>
    <mc:Fallback xmlns="">
      <p:transition xmlns:p14="http://schemas.microsoft.com/office/powerpoint/2010/main" spd="slow" advClick="0" advTm="3300">
        <p:sndAc>
          <p:stSnd>
            <p:snd r:embed="rId3" name="Tick Tock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458" y="513861"/>
            <a:ext cx="1834159" cy="1929001"/>
          </a:xfrm>
        </p:spPr>
        <p:txBody>
          <a:bodyPr>
            <a:noAutofit/>
          </a:bodyPr>
          <a:lstStyle/>
          <a:p>
            <a:r>
              <a:rPr lang="ja-JP" altLang="en-US" sz="9600" dirty="0" smtClean="0">
                <a:solidFill>
                  <a:srgbClr val="FF0000"/>
                </a:solidFill>
              </a:rPr>
              <a:t>チ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92829" y="2877426"/>
            <a:ext cx="191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dirty="0" smtClean="0">
                <a:solidFill>
                  <a:srgbClr val="0000FF"/>
                </a:solidFill>
              </a:rPr>
              <a:t>ア</a:t>
            </a:r>
            <a:endParaRPr lang="en-US" sz="9600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50807" y="2930747"/>
            <a:ext cx="11753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00FF"/>
                </a:solidFill>
              </a:rPr>
              <a:t>ラ</a:t>
            </a:r>
            <a:endParaRPr lang="en-US" sz="9600" dirty="0">
              <a:solidFill>
                <a:srgbClr val="0000FF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71975" y="4029164"/>
            <a:ext cx="2661808" cy="3020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dirty="0" smtClean="0">
                <a:solidFill>
                  <a:srgbClr val="0000FF"/>
                </a:solidFill>
              </a:rPr>
              <a:t>コ</a:t>
            </a:r>
            <a:endParaRPr lang="en-US" sz="96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27486" y="2954984"/>
            <a:ext cx="112723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0000"/>
                </a:solidFill>
              </a:rPr>
              <a:t>タ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59917" y="1658032"/>
            <a:ext cx="136768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0000"/>
                </a:solidFill>
              </a:rPr>
              <a:t>ー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8307" y="2459504"/>
            <a:ext cx="11753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8000"/>
                </a:solidFill>
              </a:rPr>
              <a:t>ラ</a:t>
            </a:r>
            <a:endParaRPr lang="en-US" sz="9600" dirty="0">
              <a:solidFill>
                <a:srgbClr val="008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44391" y="4527517"/>
            <a:ext cx="119936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8000"/>
                </a:solidFill>
              </a:rPr>
              <a:t>イ</a:t>
            </a:r>
            <a:endParaRPr lang="en-US" sz="9600" dirty="0">
              <a:solidFill>
                <a:srgbClr val="008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44657" y="513861"/>
            <a:ext cx="134844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8000"/>
                </a:solidFill>
              </a:rPr>
              <a:t>オ</a:t>
            </a:r>
            <a:endParaRPr lang="en-US" sz="9600" dirty="0">
              <a:solidFill>
                <a:srgbClr val="008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27348" y="4813994"/>
            <a:ext cx="12474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8000"/>
                </a:solidFill>
              </a:rPr>
              <a:t>ン</a:t>
            </a:r>
            <a:endParaRPr lang="en-AU" altLang="ja-JP" sz="9600" dirty="0" smtClean="0">
              <a:solidFill>
                <a:srgbClr val="008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58447" y="1298691"/>
            <a:ext cx="136768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0000"/>
                </a:solidFill>
              </a:rPr>
              <a:t>ー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43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300"/>
    </mc:Choice>
    <mc:Fallback xmlns="">
      <p:transition xmlns:p14="http://schemas.microsoft.com/office/powerpoint/2010/main" spd="slow" advClick="0" advTm="33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889" y="166429"/>
            <a:ext cx="85611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Example</a:t>
            </a:r>
          </a:p>
          <a:p>
            <a:r>
              <a:rPr lang="en-US" sz="3600" dirty="0" smtClean="0"/>
              <a:t>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Slide.</a:t>
            </a:r>
            <a:endParaRPr lang="en-US" sz="3600" i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842489" y="2491626"/>
            <a:ext cx="17042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dirty="0" smtClean="0"/>
              <a:t>黒</a:t>
            </a:r>
            <a:endParaRPr lang="en-US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184889" y="5256527"/>
            <a:ext cx="86817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Sooooo</a:t>
            </a:r>
            <a:r>
              <a:rPr lang="en-US" sz="4000" dirty="0" smtClean="0"/>
              <a:t>, in the next slide you’ll be looking for the text in black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929283" y="3381139"/>
            <a:ext cx="2379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Black</a:t>
            </a:r>
            <a:endParaRPr lang="en-US" sz="3600" dirty="0"/>
          </a:p>
        </p:txBody>
      </p:sp>
      <p:sp>
        <p:nvSpPr>
          <p:cNvPr id="10" name="Right Arrow 9"/>
          <p:cNvSpPr/>
          <p:nvPr/>
        </p:nvSpPr>
        <p:spPr>
          <a:xfrm>
            <a:off x="3119008" y="3616877"/>
            <a:ext cx="723481" cy="241125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0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49811" y="2363082"/>
            <a:ext cx="8086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sz="9600" dirty="0">
                <a:solidFill>
                  <a:srgbClr val="FF0000"/>
                </a:solidFill>
              </a:rPr>
              <a:t>9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05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43565" y="2363082"/>
            <a:ext cx="342112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9600" dirty="0" smtClean="0"/>
              <a:t>みどり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1768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300">
        <p:sndAc>
          <p:stSnd>
            <p:snd r:embed="rId2" name="Tick Tock"/>
          </p:stSnd>
        </p:sndAc>
      </p:transition>
    </mc:Choice>
    <mc:Fallback xmlns="">
      <p:transition xmlns:p14="http://schemas.microsoft.com/office/powerpoint/2010/main" spd="slow" advClick="0" advTm="3300">
        <p:sndAc>
          <p:stSnd>
            <p:snd r:embed="rId3" name="Tick Tock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458" y="513861"/>
            <a:ext cx="1834159" cy="1929001"/>
          </a:xfrm>
        </p:spPr>
        <p:txBody>
          <a:bodyPr>
            <a:noAutofit/>
          </a:bodyPr>
          <a:lstStyle/>
          <a:p>
            <a:r>
              <a:rPr lang="ja-JP" altLang="en-US" sz="9600" dirty="0" smtClean="0">
                <a:solidFill>
                  <a:srgbClr val="008000"/>
                </a:solidFill>
              </a:rPr>
              <a:t>チ</a:t>
            </a:r>
            <a:endParaRPr lang="en-US" sz="96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92829" y="2877426"/>
            <a:ext cx="191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dirty="0" smtClean="0">
                <a:solidFill>
                  <a:srgbClr val="000000"/>
                </a:solidFill>
              </a:rPr>
              <a:t>ア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92041" y="2930747"/>
            <a:ext cx="118013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0000"/>
                </a:solidFill>
              </a:rPr>
              <a:t>ラ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71975" y="4029164"/>
            <a:ext cx="2661808" cy="3020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dirty="0" smtClean="0">
                <a:solidFill>
                  <a:srgbClr val="000000"/>
                </a:solidFill>
              </a:rPr>
              <a:t>コ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27486" y="2954984"/>
            <a:ext cx="112723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8000"/>
                </a:solidFill>
              </a:rPr>
              <a:t>タ</a:t>
            </a:r>
            <a:endParaRPr lang="en-US" sz="9600" dirty="0">
              <a:solidFill>
                <a:srgbClr val="008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59917" y="1658032"/>
            <a:ext cx="136768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8000"/>
                </a:solidFill>
              </a:rPr>
              <a:t>ー</a:t>
            </a:r>
            <a:endParaRPr lang="en-US" sz="9600" dirty="0">
              <a:solidFill>
                <a:srgbClr val="008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8307" y="2459504"/>
            <a:ext cx="11753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00FF"/>
                </a:solidFill>
              </a:rPr>
              <a:t>ラ</a:t>
            </a:r>
            <a:endParaRPr lang="en-US" sz="9600" dirty="0">
              <a:solidFill>
                <a:srgbClr val="FF00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44391" y="4527517"/>
            <a:ext cx="119936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00FF"/>
                </a:solidFill>
              </a:rPr>
              <a:t>イ</a:t>
            </a:r>
            <a:endParaRPr lang="en-US" sz="9600" dirty="0">
              <a:solidFill>
                <a:srgbClr val="FF00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44657" y="513861"/>
            <a:ext cx="134844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00FF"/>
                </a:solidFill>
              </a:rPr>
              <a:t>オ</a:t>
            </a:r>
            <a:endParaRPr lang="en-US" sz="9600" dirty="0">
              <a:solidFill>
                <a:srgbClr val="FF00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27348" y="4813994"/>
            <a:ext cx="12474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00FF"/>
                </a:solidFill>
              </a:rPr>
              <a:t>ン</a:t>
            </a:r>
            <a:endParaRPr lang="en-AU" altLang="ja-JP" sz="9600" dirty="0" smtClean="0">
              <a:solidFill>
                <a:srgbClr val="FF00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58447" y="1298691"/>
            <a:ext cx="136768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8000"/>
                </a:solidFill>
              </a:rPr>
              <a:t>ー</a:t>
            </a:r>
            <a:endParaRPr lang="en-US" sz="9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765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300"/>
    </mc:Choice>
    <mc:Fallback xmlns="">
      <p:transition xmlns:p14="http://schemas.microsoft.com/office/powerpoint/2010/main" spd="slow" advClick="0" advTm="33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37827" y="2363082"/>
            <a:ext cx="143260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AU" sz="9600" dirty="0" smtClean="0"/>
              <a:t>10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00029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2281" y="2363082"/>
            <a:ext cx="436369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9600" dirty="0" smtClean="0">
                <a:solidFill>
                  <a:srgbClr val="008000"/>
                </a:solidFill>
              </a:rPr>
              <a:t>むらさき</a:t>
            </a:r>
            <a:endParaRPr lang="en-US" sz="9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74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300">
        <p:sndAc>
          <p:stSnd>
            <p:snd r:embed="rId2" name="Tick Tock"/>
          </p:stSnd>
        </p:sndAc>
      </p:transition>
    </mc:Choice>
    <mc:Fallback xmlns="">
      <p:transition xmlns:p14="http://schemas.microsoft.com/office/powerpoint/2010/main" spd="slow" advClick="0" advTm="3300">
        <p:sndAc>
          <p:stSnd>
            <p:snd r:embed="rId3" name="Tick Tock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470" y="2884993"/>
            <a:ext cx="1834159" cy="1929001"/>
          </a:xfrm>
        </p:spPr>
        <p:txBody>
          <a:bodyPr>
            <a:noAutofit/>
          </a:bodyPr>
          <a:lstStyle/>
          <a:p>
            <a:r>
              <a:rPr lang="ja-JP" altLang="en-US" sz="9600" dirty="0" smtClean="0">
                <a:solidFill>
                  <a:srgbClr val="763AB3"/>
                </a:solidFill>
              </a:rPr>
              <a:t>サ</a:t>
            </a:r>
            <a:endParaRPr lang="en-US" sz="9600" dirty="0">
              <a:solidFill>
                <a:srgbClr val="763AB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1217" y="2877426"/>
            <a:ext cx="191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dirty="0" smtClean="0">
                <a:solidFill>
                  <a:srgbClr val="000000"/>
                </a:solidFill>
              </a:rPr>
              <a:t>ル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27742" y="702011"/>
            <a:ext cx="11993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 dirty="0" smtClean="0">
                <a:solidFill>
                  <a:srgbClr val="000000"/>
                </a:solidFill>
              </a:rPr>
              <a:t>カ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4705491"/>
            <a:ext cx="1712742" cy="16781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dirty="0" smtClean="0"/>
              <a:t>イ</a:t>
            </a:r>
            <a:endParaRPr lang="en-US" sz="9600" dirty="0"/>
          </a:p>
        </p:txBody>
      </p:sp>
      <p:sp>
        <p:nvSpPr>
          <p:cNvPr id="9" name="Rectangle 8"/>
          <p:cNvSpPr/>
          <p:nvPr/>
        </p:nvSpPr>
        <p:spPr>
          <a:xfrm>
            <a:off x="7540692" y="2930401"/>
            <a:ext cx="12474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763AB3"/>
                </a:solidFill>
              </a:rPr>
              <a:t>ン</a:t>
            </a:r>
            <a:endParaRPr lang="en-US" sz="9600" dirty="0">
              <a:solidFill>
                <a:srgbClr val="763AB3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19111" y="576257"/>
            <a:ext cx="136768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763AB3"/>
                </a:solidFill>
              </a:rPr>
              <a:t>ー</a:t>
            </a:r>
            <a:endParaRPr lang="en-US" sz="9600" dirty="0">
              <a:solidFill>
                <a:srgbClr val="763AB3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46890" y="979634"/>
            <a:ext cx="11753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6600"/>
                </a:solidFill>
              </a:rPr>
              <a:t>ク</a:t>
            </a:r>
            <a:endParaRPr lang="en-US" sz="9600" dirty="0">
              <a:solidFill>
                <a:srgbClr val="FF66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35129" y="4784717"/>
            <a:ext cx="129073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6600"/>
                </a:solidFill>
              </a:rPr>
              <a:t>ジ</a:t>
            </a:r>
            <a:endParaRPr lang="en-US" sz="9600" dirty="0">
              <a:solidFill>
                <a:srgbClr val="FF66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86793" y="2874609"/>
            <a:ext cx="11753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6600"/>
                </a:solidFill>
              </a:rPr>
              <a:t>ャ</a:t>
            </a:r>
            <a:endParaRPr lang="en-US" sz="9600" dirty="0">
              <a:solidFill>
                <a:srgbClr val="FF66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27348" y="4813994"/>
            <a:ext cx="11753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6600"/>
                </a:solidFill>
              </a:rPr>
              <a:t>ク</a:t>
            </a:r>
            <a:endParaRPr lang="en-US" sz="9600" dirty="0">
              <a:solidFill>
                <a:srgbClr val="FF66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65104" y="1764464"/>
            <a:ext cx="129073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763AB3"/>
                </a:solidFill>
              </a:rPr>
              <a:t>モ</a:t>
            </a:r>
            <a:endParaRPr lang="en-US" sz="9600" dirty="0">
              <a:solidFill>
                <a:srgbClr val="763A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90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300"/>
    </mc:Choice>
    <mc:Fallback xmlns="">
      <p:transition xmlns:p14="http://schemas.microsoft.com/office/powerpoint/2010/main" spd="slow" advClick="0" advTm="33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458" y="513861"/>
            <a:ext cx="1834159" cy="1929001"/>
          </a:xfrm>
        </p:spPr>
        <p:txBody>
          <a:bodyPr>
            <a:noAutofit/>
          </a:bodyPr>
          <a:lstStyle/>
          <a:p>
            <a:r>
              <a:rPr lang="ja-JP" altLang="en-US" sz="9600" dirty="0" smtClean="0">
                <a:solidFill>
                  <a:srgbClr val="FF0000"/>
                </a:solidFill>
              </a:rPr>
              <a:t>チ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92829" y="2877426"/>
            <a:ext cx="191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dirty="0" smtClean="0">
                <a:solidFill>
                  <a:srgbClr val="0000FF"/>
                </a:solidFill>
              </a:rPr>
              <a:t>ア</a:t>
            </a:r>
            <a:endParaRPr lang="en-US" sz="9600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50807" y="2930747"/>
            <a:ext cx="11753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00FF"/>
                </a:solidFill>
              </a:rPr>
              <a:t>ラ</a:t>
            </a:r>
            <a:endParaRPr lang="en-US" sz="9600" dirty="0">
              <a:solidFill>
                <a:srgbClr val="0000FF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71975" y="4029164"/>
            <a:ext cx="2661808" cy="3020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dirty="0" smtClean="0">
                <a:solidFill>
                  <a:srgbClr val="0000FF"/>
                </a:solidFill>
              </a:rPr>
              <a:t>コ</a:t>
            </a:r>
            <a:endParaRPr lang="en-US" sz="96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27486" y="2954984"/>
            <a:ext cx="112723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0000"/>
                </a:solidFill>
              </a:rPr>
              <a:t>タ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59917" y="1658032"/>
            <a:ext cx="136768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0000"/>
                </a:solidFill>
              </a:rPr>
              <a:t>ー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8307" y="2459504"/>
            <a:ext cx="11753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/>
              <a:t>ラ</a:t>
            </a:r>
            <a:endParaRPr lang="en-US" sz="9600" dirty="0"/>
          </a:p>
        </p:txBody>
      </p:sp>
      <p:sp>
        <p:nvSpPr>
          <p:cNvPr id="12" name="Rectangle 11"/>
          <p:cNvSpPr/>
          <p:nvPr/>
        </p:nvSpPr>
        <p:spPr>
          <a:xfrm>
            <a:off x="2644391" y="4527517"/>
            <a:ext cx="119936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0000"/>
                </a:solidFill>
              </a:rPr>
              <a:t>イ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44657" y="513861"/>
            <a:ext cx="134844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0000"/>
                </a:solidFill>
              </a:rPr>
              <a:t>オ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27348" y="4813994"/>
            <a:ext cx="12474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0000"/>
                </a:solidFill>
              </a:rPr>
              <a:t>ン</a:t>
            </a:r>
            <a:endParaRPr lang="en-AU" altLang="ja-JP" sz="9600" dirty="0" smtClean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58447" y="1298691"/>
            <a:ext cx="136768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0000"/>
                </a:solidFill>
              </a:rPr>
              <a:t>ー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91114" y="44849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30139" y="6015219"/>
            <a:ext cx="3191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Lion!</a:t>
            </a:r>
            <a:endParaRPr lang="en-US" sz="4000" dirty="0"/>
          </a:p>
        </p:txBody>
      </p:sp>
      <p:pic>
        <p:nvPicPr>
          <p:cNvPr id="16" name="Picture 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718" y="4233452"/>
            <a:ext cx="1863725" cy="1863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393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12736E-6 0.13413 L 0.00347 0.3425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10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2261E-6 3.31175E-6 L -0.13014 0.6662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07" y="333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85598E-7 1.26735E-6 L -0.25768 1.26735E-6 " pathEditMode="relative" ptsTypes="AA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-Point Star 3"/>
          <p:cNvSpPr/>
          <p:nvPr/>
        </p:nvSpPr>
        <p:spPr>
          <a:xfrm>
            <a:off x="1018903" y="792480"/>
            <a:ext cx="7201988" cy="5556069"/>
          </a:xfrm>
          <a:prstGeom prst="star8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0" dirty="0" smtClean="0"/>
              <a:t>スタート</a:t>
            </a:r>
            <a:endParaRPr lang="en-AU" sz="8000" dirty="0"/>
          </a:p>
        </p:txBody>
      </p:sp>
    </p:spTree>
    <p:extLst>
      <p:ext uri="{BB962C8B-B14F-4D97-AF65-F5344CB8AC3E}">
        <p14:creationId xmlns:p14="http://schemas.microsoft.com/office/powerpoint/2010/main" val="55617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114" y="3000421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/>
              <a:t>1</a:t>
            </a:r>
            <a:endParaRPr lang="en-AU" sz="8800" dirty="0"/>
          </a:p>
        </p:txBody>
      </p:sp>
    </p:spTree>
    <p:extLst>
      <p:ext uri="{BB962C8B-B14F-4D97-AF65-F5344CB8AC3E}">
        <p14:creationId xmlns:p14="http://schemas.microsoft.com/office/powerpoint/2010/main" val="4112037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5514"/>
            <a:ext cx="8229600" cy="1143000"/>
          </a:xfrm>
        </p:spPr>
        <p:txBody>
          <a:bodyPr>
            <a:noAutofit/>
          </a:bodyPr>
          <a:lstStyle/>
          <a:p>
            <a:r>
              <a:rPr lang="ja-JP" altLang="en-US" sz="9600" dirty="0" smtClean="0">
                <a:solidFill>
                  <a:srgbClr val="000000"/>
                </a:solidFill>
              </a:rPr>
              <a:t>黒</a:t>
            </a:r>
            <a:endParaRPr lang="en-US" sz="9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15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300">
        <p:sndAc>
          <p:stSnd>
            <p:snd r:embed="rId3" name="Tick Tock"/>
          </p:stSnd>
        </p:sndAc>
      </p:transition>
    </mc:Choice>
    <mc:Fallback xmlns="">
      <p:transition xmlns:p14="http://schemas.microsoft.com/office/powerpoint/2010/main" spd="slow" advClick="0" advTm="3300">
        <p:sndAc>
          <p:stSnd>
            <p:snd r:embed="rId4" name="Tick Tock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8191" y="3110043"/>
            <a:ext cx="1834159" cy="1929001"/>
          </a:xfrm>
        </p:spPr>
        <p:txBody>
          <a:bodyPr>
            <a:noAutofit/>
          </a:bodyPr>
          <a:lstStyle/>
          <a:p>
            <a:r>
              <a:rPr lang="ja-JP" altLang="en-US" sz="9600" dirty="0" smtClean="0">
                <a:solidFill>
                  <a:srgbClr val="FF0000"/>
                </a:solidFill>
              </a:rPr>
              <a:t>キ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1217" y="2877426"/>
            <a:ext cx="1913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dirty="0" smtClean="0">
                <a:solidFill>
                  <a:srgbClr val="000000"/>
                </a:solidFill>
              </a:rPr>
              <a:t>ン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0668" y="1361087"/>
            <a:ext cx="13724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600" dirty="0" smtClean="0">
                <a:solidFill>
                  <a:srgbClr val="000000"/>
                </a:solidFill>
              </a:rPr>
              <a:t>ギ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50807" y="2930747"/>
            <a:ext cx="12474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0000"/>
                </a:solidFill>
              </a:rPr>
              <a:t>ン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78191" y="152400"/>
            <a:ext cx="2661808" cy="3020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dirty="0" smtClean="0"/>
              <a:t>ペ</a:t>
            </a:r>
            <a:endParaRPr lang="en-US" sz="9600" dirty="0"/>
          </a:p>
        </p:txBody>
      </p:sp>
      <p:sp>
        <p:nvSpPr>
          <p:cNvPr id="9" name="Rectangle 8"/>
          <p:cNvSpPr/>
          <p:nvPr/>
        </p:nvSpPr>
        <p:spPr>
          <a:xfrm>
            <a:off x="5627486" y="2954984"/>
            <a:ext cx="124745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0000"/>
                </a:solidFill>
              </a:rPr>
              <a:t>ン</a:t>
            </a:r>
            <a:endParaRPr lang="en-US" sz="9600" dirty="0"/>
          </a:p>
        </p:txBody>
      </p:sp>
      <p:sp>
        <p:nvSpPr>
          <p:cNvPr id="10" name="Rectangle 9"/>
          <p:cNvSpPr/>
          <p:nvPr/>
        </p:nvSpPr>
        <p:spPr>
          <a:xfrm>
            <a:off x="3692829" y="576257"/>
            <a:ext cx="110318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FF0000"/>
                </a:solidFill>
              </a:rPr>
              <a:t>リ</a:t>
            </a:r>
            <a:endParaRPr lang="en-US" sz="9600" dirty="0"/>
          </a:p>
        </p:txBody>
      </p:sp>
      <p:sp>
        <p:nvSpPr>
          <p:cNvPr id="11" name="Rectangle 10"/>
          <p:cNvSpPr/>
          <p:nvPr/>
        </p:nvSpPr>
        <p:spPr>
          <a:xfrm>
            <a:off x="1068307" y="4813994"/>
            <a:ext cx="11753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8000"/>
                </a:solidFill>
              </a:rPr>
              <a:t>ク</a:t>
            </a:r>
            <a:endParaRPr lang="en-US" sz="9600" dirty="0">
              <a:solidFill>
                <a:srgbClr val="008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83617" y="1674674"/>
            <a:ext cx="129073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8000"/>
                </a:solidFill>
              </a:rPr>
              <a:t>ジ</a:t>
            </a:r>
            <a:endParaRPr lang="en-US" sz="9600" dirty="0">
              <a:solidFill>
                <a:srgbClr val="008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86793" y="2874609"/>
            <a:ext cx="11753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8000"/>
                </a:solidFill>
              </a:rPr>
              <a:t>ャ</a:t>
            </a:r>
            <a:endParaRPr lang="en-US" sz="9600" dirty="0">
              <a:solidFill>
                <a:srgbClr val="008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27348" y="4813994"/>
            <a:ext cx="117532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dirty="0" smtClean="0">
                <a:solidFill>
                  <a:srgbClr val="008000"/>
                </a:solidFill>
              </a:rPr>
              <a:t>ク</a:t>
            </a:r>
            <a:endParaRPr lang="en-US" sz="9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27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300"/>
    </mc:Choice>
    <mc:Fallback xmlns="">
      <p:transition xmlns:p14="http://schemas.microsoft.com/office/powerpoint/2010/main" spd="slow" advClick="0" advTm="33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5514"/>
            <a:ext cx="8229600" cy="1143000"/>
          </a:xfrm>
        </p:spPr>
        <p:txBody>
          <a:bodyPr>
            <a:noAutofit/>
          </a:bodyPr>
          <a:lstStyle/>
          <a:p>
            <a:r>
              <a:rPr lang="en-AU" sz="9600" dirty="0">
                <a:solidFill>
                  <a:srgbClr val="000000"/>
                </a:solidFill>
              </a:rPr>
              <a:t>2</a:t>
            </a:r>
            <a:endParaRPr lang="en-US" sz="9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25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282</Words>
  <Application>Microsoft Office PowerPoint</Application>
  <PresentationFormat>On-screen Show (4:3)</PresentationFormat>
  <Paragraphs>163</Paragraphs>
  <Slides>35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MS PGothic</vt:lpstr>
      <vt:lpstr>Arial</vt:lpstr>
      <vt:lpstr>Calibri</vt:lpstr>
      <vt:lpstr>Office Theme</vt:lpstr>
      <vt:lpstr>Coloured Katakana Jumble Animals</vt:lpstr>
      <vt:lpstr>PowerPoint Presentation</vt:lpstr>
      <vt:lpstr>PowerPoint Presentation</vt:lpstr>
      <vt:lpstr>チ</vt:lpstr>
      <vt:lpstr>PowerPoint Presentation</vt:lpstr>
      <vt:lpstr>1</vt:lpstr>
      <vt:lpstr>黒</vt:lpstr>
      <vt:lpstr>キ</vt:lpstr>
      <vt:lpstr>2</vt:lpstr>
      <vt:lpstr>青</vt:lpstr>
      <vt:lpstr>サ</vt:lpstr>
      <vt:lpstr>3</vt:lpstr>
      <vt:lpstr>PowerPoint Presentation</vt:lpstr>
      <vt:lpstr>キ</vt:lpstr>
      <vt:lpstr>PowerPoint Presentation</vt:lpstr>
      <vt:lpstr>PowerPoint Presentation</vt:lpstr>
      <vt:lpstr>パ</vt:lpstr>
      <vt:lpstr>PowerPoint Presentation</vt:lpstr>
      <vt:lpstr>PowerPoint Presentation</vt:lpstr>
      <vt:lpstr>イ</vt:lpstr>
      <vt:lpstr>PowerPoint Presentation</vt:lpstr>
      <vt:lpstr>PowerPoint Presentation</vt:lpstr>
      <vt:lpstr>パ</vt:lpstr>
      <vt:lpstr>PowerPoint Presentation</vt:lpstr>
      <vt:lpstr>PowerPoint Presentation</vt:lpstr>
      <vt:lpstr>パ</vt:lpstr>
      <vt:lpstr>PowerPoint Presentation</vt:lpstr>
      <vt:lpstr>PowerPoint Presentation</vt:lpstr>
      <vt:lpstr>チ</vt:lpstr>
      <vt:lpstr>PowerPoint Presentation</vt:lpstr>
      <vt:lpstr>PowerPoint Presentation</vt:lpstr>
      <vt:lpstr>チ</vt:lpstr>
      <vt:lpstr>PowerPoint Presentation</vt:lpstr>
      <vt:lpstr>PowerPoint Presentation</vt:lpstr>
      <vt:lpstr>サ</vt:lpstr>
    </vt:vector>
  </TitlesOfParts>
  <Company>University of Queensland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Mami Yoshino</dc:creator>
  <cp:lastModifiedBy>Inge Foley</cp:lastModifiedBy>
  <cp:revision>25</cp:revision>
  <dcterms:created xsi:type="dcterms:W3CDTF">2011-08-31T23:52:43Z</dcterms:created>
  <dcterms:modified xsi:type="dcterms:W3CDTF">2014-05-09T03:39:46Z</dcterms:modified>
</cp:coreProperties>
</file>