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6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09E7E-5C12-4AFB-A29E-F092AD8BAF5B}" type="datetimeFigureOut">
              <a:rPr lang="en-US" smtClean="0"/>
              <a:pPr/>
              <a:t>8/28/2012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E2823-DCB0-4D46-8FF7-A00FBA46730E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6579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E2823-DCB0-4D46-8FF7-A00FBA46730E}" type="slidenum">
              <a:rPr lang="en-NZ" smtClean="0"/>
              <a:pPr/>
              <a:t>6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DF54-1C22-494D-B99A-71A16E752D77}" type="datetimeFigureOut">
              <a:rPr lang="en-US" smtClean="0"/>
              <a:pPr/>
              <a:t>8/28/2012</a:t>
            </a:fld>
            <a:endParaRPr lang="en-N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E84E-E2D0-444D-B570-1A8FEC63187D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DF54-1C22-494D-B99A-71A16E752D77}" type="datetimeFigureOut">
              <a:rPr lang="en-US" smtClean="0"/>
              <a:pPr/>
              <a:t>8/28/2012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E84E-E2D0-444D-B570-1A8FEC63187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DF54-1C22-494D-B99A-71A16E752D77}" type="datetimeFigureOut">
              <a:rPr lang="en-US" smtClean="0"/>
              <a:pPr/>
              <a:t>8/28/2012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E84E-E2D0-444D-B570-1A8FEC63187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DF54-1C22-494D-B99A-71A16E752D77}" type="datetimeFigureOut">
              <a:rPr lang="en-US" smtClean="0"/>
              <a:pPr/>
              <a:t>8/28/2012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E84E-E2D0-444D-B570-1A8FEC63187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DF54-1C22-494D-B99A-71A16E752D77}" type="datetimeFigureOut">
              <a:rPr lang="en-US" smtClean="0"/>
              <a:pPr/>
              <a:t>8/28/2012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96FE84E-E2D0-444D-B570-1A8FEC63187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DF54-1C22-494D-B99A-71A16E752D77}" type="datetimeFigureOut">
              <a:rPr lang="en-US" smtClean="0"/>
              <a:pPr/>
              <a:t>8/28/2012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E84E-E2D0-444D-B570-1A8FEC63187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DF54-1C22-494D-B99A-71A16E752D77}" type="datetimeFigureOut">
              <a:rPr lang="en-US" smtClean="0"/>
              <a:pPr/>
              <a:t>8/28/2012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E84E-E2D0-444D-B570-1A8FEC63187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DF54-1C22-494D-B99A-71A16E752D77}" type="datetimeFigureOut">
              <a:rPr lang="en-US" smtClean="0"/>
              <a:pPr/>
              <a:t>8/28/2012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E84E-E2D0-444D-B570-1A8FEC63187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DF54-1C22-494D-B99A-71A16E752D77}" type="datetimeFigureOut">
              <a:rPr lang="en-US" smtClean="0"/>
              <a:pPr/>
              <a:t>8/28/2012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E84E-E2D0-444D-B570-1A8FEC63187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DF54-1C22-494D-B99A-71A16E752D77}" type="datetimeFigureOut">
              <a:rPr lang="en-US" smtClean="0"/>
              <a:pPr/>
              <a:t>8/28/2012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E84E-E2D0-444D-B570-1A8FEC63187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DF54-1C22-494D-B99A-71A16E752D77}" type="datetimeFigureOut">
              <a:rPr lang="en-US" smtClean="0"/>
              <a:pPr/>
              <a:t>8/28/2012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E84E-E2D0-444D-B570-1A8FEC63187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8EDF54-1C22-494D-B99A-71A16E752D77}" type="datetimeFigureOut">
              <a:rPr lang="en-US" smtClean="0"/>
              <a:pPr/>
              <a:t>8/28/2012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96FE84E-E2D0-444D-B570-1A8FEC63187D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0338" y="2492375"/>
            <a:ext cx="2592387" cy="1625600"/>
          </a:xfrm>
          <a:noFill/>
        </p:spPr>
        <p:txBody>
          <a:bodyPr>
            <a:normAutofit/>
          </a:bodyPr>
          <a:lstStyle/>
          <a:p>
            <a:pPr algn="ctr"/>
            <a:r>
              <a:rPr lang="ja-JP" altLang="en-US" sz="9600" smtClean="0">
                <a:ea typeface="ＭＳ Ｐゴシック" pitchFamily="34" charset="-128"/>
              </a:rPr>
              <a:t>かた</a:t>
            </a:r>
            <a:endParaRPr lang="ja-JP" altLang="en-GB" sz="960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>
                <a:solidFill>
                  <a:srgbClr val="EEE64A"/>
                </a:solidFill>
                <a:ea typeface="ＭＳ Ｐゴシック" pitchFamily="34" charset="-128"/>
              </a:rPr>
              <a:t>What does it mean????</a:t>
            </a:r>
            <a:endParaRPr lang="en-GB">
              <a:solidFill>
                <a:srgbClr val="EEE64A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357290" y="1285860"/>
            <a:ext cx="6767512" cy="822325"/>
          </a:xfrm>
        </p:spPr>
        <p:txBody>
          <a:bodyPr/>
          <a:lstStyle/>
          <a:p>
            <a:pPr algn="ctr">
              <a:buFontTx/>
              <a:buNone/>
            </a:pPr>
            <a:r>
              <a:rPr lang="ja-JP" altLang="en-US" smtClean="0">
                <a:solidFill>
                  <a:srgbClr val="0070C0"/>
                </a:solidFill>
                <a:ea typeface="ＭＳ Ｐゴシック" pitchFamily="34" charset="-128"/>
              </a:rPr>
              <a:t>どうやって</a:t>
            </a:r>
            <a:r>
              <a:rPr lang="ja-JP" altLang="en-US" smtClean="0">
                <a:ea typeface="ＭＳ Ｐゴシック" pitchFamily="34" charset="-128"/>
              </a:rPr>
              <a:t>　日本のおふろに　はりますか</a:t>
            </a:r>
            <a:endParaRPr lang="en-US" altLang="ja-JP" dirty="0" smtClean="0">
              <a:ea typeface="ＭＳ Ｐゴシック" pitchFamily="34" charset="-128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571472" y="4857760"/>
            <a:ext cx="7197727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ja-JP" altLang="en-US" sz="3200" smtClean="0">
                <a:ea typeface="ＭＳ Ｐゴシック" pitchFamily="34" charset="-128"/>
              </a:rPr>
              <a:t>日本の おふろ の はいり</a:t>
            </a:r>
            <a:r>
              <a:rPr lang="ja-JP" altLang="en-US" sz="3200" smtClean="0">
                <a:solidFill>
                  <a:srgbClr val="0070C0"/>
                </a:solidFill>
                <a:ea typeface="ＭＳ Ｐゴシック" pitchFamily="34" charset="-128"/>
              </a:rPr>
              <a:t>かた</a:t>
            </a:r>
            <a:r>
              <a:rPr lang="ja-JP" altLang="en-US" sz="3200" smtClean="0">
                <a:ea typeface="ＭＳ Ｐゴシック" pitchFamily="34" charset="-128"/>
              </a:rPr>
              <a:t>　ですか</a:t>
            </a:r>
            <a:endParaRPr lang="ja-JP" altLang="en-GB" sz="3200">
              <a:ea typeface="ＭＳ Ｐゴシック" pitchFamily="34" charset="-128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571472" y="5715016"/>
            <a:ext cx="7197727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ja-JP" altLang="en-US" sz="3200" smtClean="0">
                <a:ea typeface="ＭＳ Ｐゴシック" pitchFamily="34" charset="-128"/>
              </a:rPr>
              <a:t>はい　日本の　おふろの　</a:t>
            </a:r>
            <a:r>
              <a:rPr lang="ja-JP" altLang="en-US" sz="3200" smtClean="0">
                <a:solidFill>
                  <a:srgbClr val="0070C0"/>
                </a:solidFill>
                <a:ea typeface="ＭＳ Ｐゴシック" pitchFamily="34" charset="-128"/>
              </a:rPr>
              <a:t>はいりかた　　</a:t>
            </a:r>
            <a:r>
              <a:rPr lang="ja-JP" altLang="en-US" sz="3200" smtClean="0">
                <a:ea typeface="ＭＳ Ｐゴシック" pitchFamily="34" charset="-128"/>
              </a:rPr>
              <a:t>おしえて　ください</a:t>
            </a:r>
            <a:endParaRPr lang="ja-JP" altLang="en-GB" sz="3200">
              <a:ea typeface="ＭＳ Ｐゴシック" pitchFamily="34" charset="-128"/>
            </a:endParaRPr>
          </a:p>
        </p:txBody>
      </p:sp>
      <p:pic>
        <p:nvPicPr>
          <p:cNvPr id="20482" name="Picture 2" descr="http://t2.gstatic.com/images?q=tbn:ANd9GcT8wHmlcZJrJ2UpQACTPVYXbCDY48b0R-2xWXk3Y7qrbm45M7w&amp;t=1&amp;h=167&amp;w=223&amp;usg=__KGbYGVg3AKWkb_We6nBQGKL1Xg4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857364"/>
            <a:ext cx="3643338" cy="2728419"/>
          </a:xfrm>
          <a:prstGeom prst="rect">
            <a:avLst/>
          </a:prstGeom>
          <a:noFill/>
        </p:spPr>
      </p:pic>
      <p:pic>
        <p:nvPicPr>
          <p:cNvPr id="20483" name="Picture 3" descr="C:\Users\wr\AppData\Local\Microsoft\Windows\Temporary Internet Files\Content.IE5\AYIE5SI8\MC90044045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285860"/>
            <a:ext cx="1368425" cy="1828800"/>
          </a:xfrm>
          <a:prstGeom prst="rect">
            <a:avLst/>
          </a:prstGeom>
          <a:noFill/>
        </p:spPr>
      </p:pic>
      <p:pic>
        <p:nvPicPr>
          <p:cNvPr id="20484" name="Picture 4" descr="C:\Users\wr\AppData\Local\Microsoft\Windows\Temporary Internet Files\Content.IE5\XGNJRLIR\MC90043485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465575">
            <a:off x="0" y="357166"/>
            <a:ext cx="1000132" cy="1000132"/>
          </a:xfrm>
          <a:prstGeom prst="rect">
            <a:avLst/>
          </a:prstGeom>
          <a:noFill/>
        </p:spPr>
      </p:pic>
      <p:pic>
        <p:nvPicPr>
          <p:cNvPr id="19" name="Picture 4" descr="C:\Users\wr\AppData\Local\Microsoft\Windows\Temporary Internet Files\Content.IE5\XGNJRLIR\MC90043485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39897">
            <a:off x="665966" y="428412"/>
            <a:ext cx="1096239" cy="1096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684213" y="4652963"/>
            <a:ext cx="3311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GB" altLang="ja-JP" sz="3200" dirty="0">
              <a:ea typeface="ＭＳ Ｐゴシック" pitchFamily="34" charset="-128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4067175" y="4652963"/>
            <a:ext cx="3311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GB" altLang="ja-JP" sz="3200" dirty="0">
              <a:ea typeface="ＭＳ Ｐゴシック" pitchFamily="34" charset="-128"/>
            </a:endParaRPr>
          </a:p>
        </p:txBody>
      </p:sp>
      <p:pic>
        <p:nvPicPr>
          <p:cNvPr id="13" name="Picture 3" descr="C:\Users\wr\AppData\Local\Microsoft\Windows\Temporary Internet Files\Content.IE5\AYIE5SI8\MC9004404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928802"/>
            <a:ext cx="1368425" cy="1828800"/>
          </a:xfrm>
          <a:prstGeom prst="rect">
            <a:avLst/>
          </a:prstGeom>
          <a:noFill/>
        </p:spPr>
      </p:pic>
      <p:pic>
        <p:nvPicPr>
          <p:cNvPr id="14" name="Picture 4" descr="C:\Users\wr\AppData\Local\Microsoft\Windows\Temporary Internet Files\Content.IE5\XGNJRLIR\MC90043485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65575">
            <a:off x="307567" y="973733"/>
            <a:ext cx="1000132" cy="1000132"/>
          </a:xfrm>
          <a:prstGeom prst="rect">
            <a:avLst/>
          </a:prstGeom>
          <a:noFill/>
        </p:spPr>
      </p:pic>
      <p:pic>
        <p:nvPicPr>
          <p:cNvPr id="15" name="Picture 4" descr="C:\Users\wr\AppData\Local\Microsoft\Windows\Temporary Internet Files\Content.IE5\XGNJRLIR\MC90043485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39897">
            <a:off x="973533" y="1044979"/>
            <a:ext cx="1096239" cy="1096239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1571604" y="642918"/>
            <a:ext cx="70009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ja-JP" altLang="en-US" sz="4000" smtClean="0">
                <a:solidFill>
                  <a:srgbClr val="0070C0"/>
                </a:solidFill>
                <a:ea typeface="ＭＳ Ｐゴシック" pitchFamily="34" charset="-128"/>
              </a:rPr>
              <a:t>どうやって</a:t>
            </a:r>
            <a:r>
              <a:rPr lang="ja-JP" altLang="en-US" sz="4000" smtClean="0">
                <a:ea typeface="ＭＳ Ｐゴシック" pitchFamily="34" charset="-128"/>
              </a:rPr>
              <a:t>　かんじ　を　</a:t>
            </a:r>
            <a:endParaRPr lang="en-US" altLang="ja-JP" sz="4000" dirty="0" smtClean="0">
              <a:ea typeface="ＭＳ Ｐゴシック" pitchFamily="34" charset="-128"/>
            </a:endParaRPr>
          </a:p>
          <a:p>
            <a:pPr algn="ctr">
              <a:buFontTx/>
              <a:buNone/>
            </a:pPr>
            <a:r>
              <a:rPr lang="ja-JP" altLang="en-US" sz="4000" smtClean="0">
                <a:ea typeface="ＭＳ Ｐゴシック" pitchFamily="34" charset="-128"/>
              </a:rPr>
              <a:t>勉強しますか</a:t>
            </a:r>
            <a:endParaRPr lang="en-US" altLang="ja-JP" sz="4000" dirty="0" smtClean="0">
              <a:ea typeface="ＭＳ Ｐゴシック" pitchFamily="34" charset="-12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8596" y="5000636"/>
            <a:ext cx="76438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ja-JP" altLang="en-US" sz="4000" smtClean="0">
                <a:ea typeface="ＭＳ Ｐゴシック" pitchFamily="34" charset="-128"/>
              </a:rPr>
              <a:t>かんじ　の　勉強　し</a:t>
            </a:r>
            <a:r>
              <a:rPr lang="ja-JP" altLang="en-US" sz="4000" smtClean="0">
                <a:solidFill>
                  <a:srgbClr val="0070C0"/>
                </a:solidFill>
                <a:ea typeface="ＭＳ Ｐゴシック" pitchFamily="34" charset="-128"/>
              </a:rPr>
              <a:t>かた</a:t>
            </a:r>
            <a:r>
              <a:rPr lang="ja-JP" altLang="en-US" sz="4000" smtClean="0">
                <a:ea typeface="ＭＳ Ｐゴシック" pitchFamily="34" charset="-128"/>
              </a:rPr>
              <a:t>　教えて　ください</a:t>
            </a:r>
            <a:endParaRPr lang="en-US" altLang="ja-JP" sz="4000" dirty="0" smtClean="0">
              <a:ea typeface="ＭＳ Ｐゴシック" pitchFamily="34" charset="-128"/>
            </a:endParaRPr>
          </a:p>
        </p:txBody>
      </p:sp>
      <p:pic>
        <p:nvPicPr>
          <p:cNvPr id="19458" name="Picture 2" descr="http://t2.gstatic.com/images?q=tbn:ANd9GcRg6AbPQb0qouKrADwwnTQMejVYqYmkspslixLgw31X0npjtJc&amp;t=1&amp;usg=__qSSY2W1eGUNjAPldsc2G4dzFSCM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1857364"/>
            <a:ext cx="1714512" cy="19947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500034" y="1285860"/>
            <a:ext cx="7624768" cy="822325"/>
          </a:xfrm>
          <a:prstGeom prst="rect">
            <a:avLst/>
          </a:prstGeom>
        </p:spPr>
        <p:txBody>
          <a:bodyPr/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どうやって</a:t>
            </a:r>
            <a:r>
              <a:rPr kumimoji="0" lang="ja-JP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　やきそば　を　作ります　か</a:t>
            </a:r>
            <a:endParaRPr kumimoji="0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1142976" y="4357694"/>
            <a:ext cx="7197727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ja-JP" altLang="en-US" sz="3200" smtClean="0">
                <a:ea typeface="ＭＳ Ｐゴシック" pitchFamily="34" charset="-128"/>
              </a:rPr>
              <a:t>やきそば　の　つくり</a:t>
            </a:r>
            <a:r>
              <a:rPr lang="ja-JP" altLang="en-US" sz="3200" smtClean="0">
                <a:solidFill>
                  <a:srgbClr val="0070C0"/>
                </a:solidFill>
                <a:ea typeface="ＭＳ Ｐゴシック" pitchFamily="34" charset="-128"/>
              </a:rPr>
              <a:t>かた</a:t>
            </a:r>
            <a:r>
              <a:rPr lang="ja-JP" altLang="en-US" sz="3200" smtClean="0">
                <a:ea typeface="ＭＳ Ｐゴシック" pitchFamily="34" charset="-128"/>
              </a:rPr>
              <a:t>　ですか</a:t>
            </a:r>
            <a:endParaRPr lang="ja-JP" altLang="en-GB" sz="3200">
              <a:ea typeface="ＭＳ Ｐゴシック" pitchFamily="34" charset="-128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428596" y="5214950"/>
            <a:ext cx="7697793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ja-JP" altLang="en-US" sz="3200" smtClean="0">
                <a:ea typeface="ＭＳ Ｐゴシック" pitchFamily="34" charset="-128"/>
              </a:rPr>
              <a:t>はい　やきそば　の　つくり</a:t>
            </a:r>
            <a:r>
              <a:rPr lang="ja-JP" altLang="en-US" sz="3200" smtClean="0">
                <a:solidFill>
                  <a:srgbClr val="0070C0"/>
                </a:solidFill>
                <a:ea typeface="ＭＳ Ｐゴシック" pitchFamily="34" charset="-128"/>
              </a:rPr>
              <a:t>かた　　</a:t>
            </a:r>
            <a:r>
              <a:rPr lang="ja-JP" altLang="en-US" sz="3200" smtClean="0">
                <a:ea typeface="ＭＳ Ｐゴシック" pitchFamily="34" charset="-128"/>
              </a:rPr>
              <a:t>おしえて　ください</a:t>
            </a:r>
            <a:endParaRPr lang="ja-JP" altLang="en-GB" sz="3200">
              <a:ea typeface="ＭＳ Ｐゴシック" pitchFamily="34" charset="-128"/>
            </a:endParaRPr>
          </a:p>
        </p:txBody>
      </p:sp>
      <p:pic>
        <p:nvPicPr>
          <p:cNvPr id="22530" name="Picture 2" descr="http://t0.gstatic.com/images?q=tbn:ANd9GcQ67XfPaXTgrxST3xfH-6GXG1LhNfAQDsybkvHYF-X4YjIpKos&amp;t=1&amp;usg=__GpxPw3fkm-1KqXyhD78bzCnm6lk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857364"/>
            <a:ext cx="3143272" cy="2354421"/>
          </a:xfrm>
          <a:prstGeom prst="rect">
            <a:avLst/>
          </a:prstGeom>
          <a:noFill/>
        </p:spPr>
      </p:pic>
      <p:pic>
        <p:nvPicPr>
          <p:cNvPr id="6" name="Picture 3" descr="C:\Users\wr\AppData\Local\Microsoft\Windows\Temporary Internet Files\Content.IE5\AYIE5SI8\MC90044045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214554"/>
            <a:ext cx="136842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>
                <a:solidFill>
                  <a:srgbClr val="EEE64A"/>
                </a:solidFill>
                <a:ea typeface="ＭＳ Ｐゴシック" pitchFamily="34" charset="-128"/>
              </a:rPr>
              <a:t>What does it mean????</a:t>
            </a:r>
            <a:endParaRPr lang="en-GB">
              <a:solidFill>
                <a:srgbClr val="EEE64A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000100" y="1428736"/>
            <a:ext cx="7386638" cy="2151071"/>
          </a:xfrm>
        </p:spPr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endParaRPr lang="en-US" altLang="ja-JP" dirty="0">
              <a:solidFill>
                <a:srgbClr val="157B21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endParaRPr lang="en-US" altLang="ja-JP" dirty="0">
              <a:solidFill>
                <a:srgbClr val="157B21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ja-JP" altLang="en-US" sz="4000" smtClean="0">
                <a:ea typeface="ＭＳ Ｐゴシック" pitchFamily="34" charset="-128"/>
              </a:rPr>
              <a:t>どう</a:t>
            </a:r>
            <a:endParaRPr lang="en-US" altLang="ja-JP" sz="4000" dirty="0" smtClean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ja-JP" altLang="en-US" sz="4000" smtClean="0">
                <a:ea typeface="ＭＳ Ｐゴシック" pitchFamily="34" charset="-128"/>
              </a:rPr>
              <a:t>やって</a:t>
            </a:r>
            <a:endParaRPr lang="ja-JP" altLang="en-GB" sz="4000">
              <a:ea typeface="ＭＳ Ｐゴシック" pitchFamily="34" charset="-128"/>
            </a:endParaRPr>
          </a:p>
        </p:txBody>
      </p:sp>
      <p:pic>
        <p:nvPicPr>
          <p:cNvPr id="13317" name="Picture 5" descr="BD2129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928934"/>
            <a:ext cx="1439862" cy="379412"/>
          </a:xfrm>
          <a:prstGeom prst="rect">
            <a:avLst/>
          </a:prstGeom>
          <a:noFill/>
        </p:spPr>
      </p:pic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276600" y="1557338"/>
            <a:ext cx="3311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GB" altLang="ja-JP" sz="3200" dirty="0">
              <a:solidFill>
                <a:srgbClr val="1D8D03"/>
              </a:solidFill>
              <a:ea typeface="ＭＳ Ｐゴシック" pitchFamily="34" charset="-128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286248" y="2714620"/>
            <a:ext cx="3311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NZ" altLang="ja-JP" sz="3200" dirty="0" smtClean="0">
                <a:ea typeface="ＭＳ Ｐゴシック" pitchFamily="34" charset="-128"/>
              </a:rPr>
              <a:t>HOW</a:t>
            </a:r>
            <a:r>
              <a:rPr lang="en-GB" altLang="ja-JP" sz="3200" dirty="0" smtClean="0">
                <a:ea typeface="ＭＳ Ｐゴシック" pitchFamily="34" charset="-128"/>
              </a:rPr>
              <a:t> / IN WHAT WAY</a:t>
            </a:r>
            <a:endParaRPr lang="en-NZ" altLang="ja-JP" sz="3200" dirty="0" smtClean="0">
              <a:ea typeface="ＭＳ Ｐゴシック" pitchFamily="34" charset="-128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276600" y="3644900"/>
            <a:ext cx="3311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GB" altLang="ja-JP" sz="3200" dirty="0">
              <a:solidFill>
                <a:srgbClr val="1D8D03"/>
              </a:solidFill>
              <a:ea typeface="ＭＳ Ｐゴシック" pitchFamily="34" charset="-128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95288" y="4508500"/>
            <a:ext cx="7345362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altLang="ja-JP" sz="2400" dirty="0">
              <a:ea typeface="ＭＳ Ｐゴシック" pitchFamily="34" charset="-128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857224" y="3929066"/>
            <a:ext cx="7386638" cy="215107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en-US" altLang="ja-JP" sz="4400" b="0" i="0" u="none" strike="noStrike" kern="1200" cap="none" spc="0" normalizeH="0" baseline="0" noProof="0" dirty="0" smtClean="0">
              <a:ln>
                <a:noFill/>
              </a:ln>
              <a:solidFill>
                <a:srgbClr val="157B2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ja-JP" altLang="en-US" sz="4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かた</a:t>
            </a:r>
            <a:endParaRPr kumimoji="0" lang="en-US" altLang="ja-JP" sz="4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pic>
        <p:nvPicPr>
          <p:cNvPr id="12" name="Picture 5" descr="BD2129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4929198"/>
            <a:ext cx="1439862" cy="379412"/>
          </a:xfrm>
          <a:prstGeom prst="rect">
            <a:avLst/>
          </a:prstGeom>
          <a:noFill/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786314" y="4643446"/>
            <a:ext cx="3311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NZ" altLang="ja-JP" sz="3200" dirty="0" smtClean="0">
                <a:ea typeface="ＭＳ Ｐゴシック" pitchFamily="34" charset="-128"/>
              </a:rPr>
              <a:t>Way of doing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  <p:bldP spid="13321" grpId="0"/>
      <p:bldP spid="13322" grpId="0"/>
      <p:bldP spid="13323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>
                <a:solidFill>
                  <a:srgbClr val="EEE64A"/>
                </a:solidFill>
                <a:ea typeface="ＭＳ Ｐゴシック" pitchFamily="34" charset="-128"/>
              </a:rPr>
              <a:t>Lets try these ones….</a:t>
            </a:r>
            <a:endParaRPr lang="en-GB">
              <a:solidFill>
                <a:srgbClr val="EEE64A"/>
              </a:solidFill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2071670" y="1714488"/>
            <a:ext cx="69119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ja-JP" altLang="en-US" sz="3200" smtClean="0">
                <a:ea typeface="ＭＳ Ｐゴシック" pitchFamily="34" charset="-128"/>
              </a:rPr>
              <a:t>　とんかつ　の　つくり</a:t>
            </a:r>
            <a:r>
              <a:rPr lang="ja-JP" altLang="en-US" sz="3200" smtClean="0">
                <a:solidFill>
                  <a:srgbClr val="0070C0"/>
                </a:solidFill>
                <a:ea typeface="ＭＳ Ｐゴシック" pitchFamily="34" charset="-128"/>
              </a:rPr>
              <a:t>かた</a:t>
            </a:r>
            <a:endParaRPr lang="ja-JP" altLang="en-GB" sz="320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1500166" y="2714620"/>
            <a:ext cx="7993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ja-JP" sz="3200" dirty="0" smtClean="0">
                <a:ea typeface="ＭＳ Ｐゴシック" pitchFamily="34" charset="-128"/>
              </a:rPr>
              <a:t>The way of making </a:t>
            </a:r>
            <a:r>
              <a:rPr lang="en-US" altLang="ja-JP" sz="3200" dirty="0" err="1" smtClean="0">
                <a:ea typeface="ＭＳ Ｐゴシック" pitchFamily="34" charset="-128"/>
              </a:rPr>
              <a:t>Tonkatsu</a:t>
            </a:r>
            <a:endParaRPr lang="en-GB" altLang="ja-JP" sz="3200" dirty="0">
              <a:ea typeface="ＭＳ Ｐゴシック" pitchFamily="34" charset="-128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0" y="4143380"/>
            <a:ext cx="74517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ja-JP" altLang="en-US" sz="3200">
                <a:ea typeface="ＭＳ Ｐゴシック" pitchFamily="34" charset="-128"/>
              </a:rPr>
              <a:t>かん</a:t>
            </a:r>
            <a:r>
              <a:rPr lang="ja-JP" altLang="en-US" sz="3200" smtClean="0">
                <a:ea typeface="ＭＳ Ｐゴシック" pitchFamily="34" charset="-128"/>
              </a:rPr>
              <a:t>じ　の　かき</a:t>
            </a:r>
            <a:r>
              <a:rPr lang="ja-JP" altLang="en-US" sz="3200" smtClean="0">
                <a:solidFill>
                  <a:srgbClr val="0070C0"/>
                </a:solidFill>
                <a:ea typeface="ＭＳ Ｐゴシック" pitchFamily="34" charset="-128"/>
              </a:rPr>
              <a:t>かた</a:t>
            </a:r>
            <a:endParaRPr lang="ja-JP" altLang="en-GB" sz="320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0" y="5000636"/>
            <a:ext cx="69119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ja-JP" sz="3200" dirty="0" smtClean="0">
                <a:ea typeface="ＭＳ Ｐゴシック" pitchFamily="34" charset="-128"/>
              </a:rPr>
              <a:t>The way of writing kanji</a:t>
            </a:r>
            <a:endParaRPr lang="en-GB" altLang="ja-JP" sz="3200" dirty="0">
              <a:ea typeface="ＭＳ Ｐゴシック" pitchFamily="34" charset="-128"/>
            </a:endParaRPr>
          </a:p>
        </p:txBody>
      </p:sp>
      <p:pic>
        <p:nvPicPr>
          <p:cNvPr id="15362" name="Picture 2" descr="http://t0.gstatic.com/images?q=tbn:ANd9GcSqkU30Zm3xoQUFSD7HN2ql4CDBELyUweQtDlMj0aGS9RZ181o&amp;t=1&amp;usg=__yWYRvhhh4sur6UAyTmKTAmYMyBw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785926"/>
            <a:ext cx="2409825" cy="1895476"/>
          </a:xfrm>
          <a:prstGeom prst="rect">
            <a:avLst/>
          </a:prstGeom>
          <a:noFill/>
        </p:spPr>
      </p:pic>
      <p:pic>
        <p:nvPicPr>
          <p:cNvPr id="15364" name="Picture 4" descr="http://t0.gstatic.com/images?q=tbn:ANd9GcR4JPPBysZM4qfqxIif55fBx86NE-ACUjIB0FgsmVyo_3lavS8&amp;t=1&amp;usg=__2CJGjp8wSvzOlUZ5yiIbnOxYUKI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4286256"/>
            <a:ext cx="2543175" cy="180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3">
      <a:dk1>
        <a:srgbClr val="FF0066"/>
      </a:dk1>
      <a:lt1>
        <a:sysClr val="window" lastClr="FFFFFF"/>
      </a:lt1>
      <a:dk2>
        <a:srgbClr val="FF0066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</TotalTime>
  <Words>84</Words>
  <Application>Microsoft Office PowerPoint</Application>
  <PresentationFormat>On-screen Show (4:3)</PresentationFormat>
  <Paragraphs>26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かた</vt:lpstr>
      <vt:lpstr>What does it mean????</vt:lpstr>
      <vt:lpstr>PowerPoint Presentation</vt:lpstr>
      <vt:lpstr>PowerPoint Presentation</vt:lpstr>
      <vt:lpstr>What does it mean????</vt:lpstr>
      <vt:lpstr>Lets try these ones….</vt:lpstr>
    </vt:vector>
  </TitlesOfParts>
  <Company>Otago Girls'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かた</dc:title>
  <dc:creator>Jessica Ware</dc:creator>
  <cp:lastModifiedBy>Bill &amp; Inge</cp:lastModifiedBy>
  <cp:revision>4</cp:revision>
  <dcterms:created xsi:type="dcterms:W3CDTF">2010-10-10T03:56:26Z</dcterms:created>
  <dcterms:modified xsi:type="dcterms:W3CDTF">2012-08-28T04:54:00Z</dcterms:modified>
</cp:coreProperties>
</file>