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0" r:id="rId4"/>
    <p:sldId id="265" r:id="rId5"/>
    <p:sldId id="261" r:id="rId6"/>
    <p:sldId id="266" r:id="rId7"/>
    <p:sldId id="262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66FF"/>
    <a:srgbClr val="FB51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2DBD-0327-49D9-BD8F-8E5F370BFE90}" type="datetimeFigureOut">
              <a:rPr lang="en-AU" smtClean="0"/>
              <a:t>7/08/2012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5C00-EFFE-4960-BC0F-9BA78E230B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9655544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2DBD-0327-49D9-BD8F-8E5F370BFE90}" type="datetimeFigureOut">
              <a:rPr lang="en-AU" smtClean="0"/>
              <a:t>7/08/2012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5C00-EFFE-4960-BC0F-9BA78E230B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9623002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2DBD-0327-49D9-BD8F-8E5F370BFE90}" type="datetimeFigureOut">
              <a:rPr lang="en-AU" smtClean="0"/>
              <a:t>7/08/2012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5C00-EFFE-4960-BC0F-9BA78E230B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591190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2DBD-0327-49D9-BD8F-8E5F370BFE90}" type="datetimeFigureOut">
              <a:rPr lang="en-AU" smtClean="0"/>
              <a:t>7/08/2012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5C00-EFFE-4960-BC0F-9BA78E230B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5808016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2DBD-0327-49D9-BD8F-8E5F370BFE90}" type="datetimeFigureOut">
              <a:rPr lang="en-AU" smtClean="0"/>
              <a:t>7/08/2012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5C00-EFFE-4960-BC0F-9BA78E230B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4310631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2DBD-0327-49D9-BD8F-8E5F370BFE90}" type="datetimeFigureOut">
              <a:rPr lang="en-AU" smtClean="0"/>
              <a:t>7/08/2012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5C00-EFFE-4960-BC0F-9BA78E230B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7019836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2DBD-0327-49D9-BD8F-8E5F370BFE90}" type="datetimeFigureOut">
              <a:rPr lang="en-AU" smtClean="0"/>
              <a:t>7/08/2012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5C00-EFFE-4960-BC0F-9BA78E230B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42922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2DBD-0327-49D9-BD8F-8E5F370BFE90}" type="datetimeFigureOut">
              <a:rPr lang="en-AU" smtClean="0"/>
              <a:t>7/08/2012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5C00-EFFE-4960-BC0F-9BA78E230B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7584506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2DBD-0327-49D9-BD8F-8E5F370BFE90}" type="datetimeFigureOut">
              <a:rPr lang="en-AU" smtClean="0"/>
              <a:t>7/08/2012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5C00-EFFE-4960-BC0F-9BA78E230B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95307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2DBD-0327-49D9-BD8F-8E5F370BFE90}" type="datetimeFigureOut">
              <a:rPr lang="en-AU" smtClean="0"/>
              <a:t>7/08/2012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5C00-EFFE-4960-BC0F-9BA78E230B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7364922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2DBD-0327-49D9-BD8F-8E5F370BFE90}" type="datetimeFigureOut">
              <a:rPr lang="en-AU" smtClean="0"/>
              <a:t>7/08/2012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5C00-EFFE-4960-BC0F-9BA78E230B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3292691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82DBD-0327-49D9-BD8F-8E5F370BFE90}" type="datetimeFigureOut">
              <a:rPr lang="en-AU" smtClean="0"/>
              <a:t>7/08/2012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25C00-EFFE-4960-BC0F-9BA78E230B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7377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NORTH, SOUTH, EAST, WEST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DIRECTIONS</a:t>
            </a:r>
          </a:p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332" y="3428999"/>
            <a:ext cx="2133333" cy="2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1035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 smtClean="0">
                <a:solidFill>
                  <a:srgbClr val="FF0000"/>
                </a:solidFill>
              </a:rPr>
              <a:t>ひがし　　ＥＡＳＴ　</a:t>
            </a:r>
            <a:endParaRPr lang="en-AU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25000" dirty="0" smtClean="0">
                <a:solidFill>
                  <a:srgbClr val="FF0000"/>
                </a:solidFill>
              </a:rPr>
              <a:t>東</a:t>
            </a:r>
            <a:endParaRPr lang="en-AU" sz="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4655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 smtClean="0">
                <a:solidFill>
                  <a:srgbClr val="00B050"/>
                </a:solidFill>
              </a:rPr>
              <a:t>きた　</a:t>
            </a:r>
            <a:r>
              <a:rPr lang="en-US" altLang="ja-JP" b="1" dirty="0" smtClean="0">
                <a:solidFill>
                  <a:srgbClr val="00B050"/>
                </a:solidFill>
              </a:rPr>
              <a:t>NORTH</a:t>
            </a:r>
            <a:r>
              <a:rPr lang="ja-JP" altLang="en-US" b="1" dirty="0" smtClean="0">
                <a:solidFill>
                  <a:srgbClr val="FF0000"/>
                </a:solidFill>
              </a:rPr>
              <a:t>　</a:t>
            </a:r>
            <a:endParaRPr lang="en-AU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25000" dirty="0">
                <a:solidFill>
                  <a:srgbClr val="00B050"/>
                </a:solidFill>
              </a:rPr>
              <a:t>北</a:t>
            </a:r>
            <a:endParaRPr lang="en-AU" sz="25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1475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>
                <a:solidFill>
                  <a:srgbClr val="00B0F0"/>
                </a:solidFill>
              </a:rPr>
              <a:t>みなみ</a:t>
            </a:r>
            <a:r>
              <a:rPr lang="ja-JP" altLang="en-US" b="1" dirty="0" smtClean="0">
                <a:solidFill>
                  <a:srgbClr val="00B0F0"/>
                </a:solidFill>
              </a:rPr>
              <a:t>　</a:t>
            </a:r>
            <a:r>
              <a:rPr lang="en-US" altLang="ja-JP" b="1" dirty="0" smtClean="0">
                <a:solidFill>
                  <a:srgbClr val="00B0F0"/>
                </a:solidFill>
              </a:rPr>
              <a:t>SOUTH</a:t>
            </a:r>
            <a:endParaRPr lang="en-AU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25000" dirty="0" smtClean="0">
                <a:solidFill>
                  <a:srgbClr val="00B0F0"/>
                </a:solidFill>
              </a:rPr>
              <a:t>南</a:t>
            </a:r>
            <a:endParaRPr lang="en-AU" sz="25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0703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>
                <a:solidFill>
                  <a:srgbClr val="008000"/>
                </a:solidFill>
              </a:rPr>
              <a:t>にし</a:t>
            </a:r>
            <a:r>
              <a:rPr lang="ja-JP" altLang="en-US" b="1" dirty="0" smtClean="0">
                <a:solidFill>
                  <a:srgbClr val="00B0F0"/>
                </a:solidFill>
              </a:rPr>
              <a:t>　</a:t>
            </a:r>
            <a:r>
              <a:rPr lang="en-US" altLang="ja-JP" b="1" dirty="0" smtClean="0">
                <a:solidFill>
                  <a:srgbClr val="008000"/>
                </a:solidFill>
              </a:rPr>
              <a:t>WEST</a:t>
            </a:r>
            <a:endParaRPr lang="en-AU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25000" dirty="0">
                <a:solidFill>
                  <a:srgbClr val="008000"/>
                </a:solidFill>
              </a:rPr>
              <a:t>西</a:t>
            </a:r>
            <a:endParaRPr lang="en-AU" sz="25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275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NORTH</a:t>
            </a:r>
            <a:r>
              <a:rPr lang="ja-JP" altLang="en-US" b="1" dirty="0">
                <a:solidFill>
                  <a:srgbClr val="00B050"/>
                </a:solidFill>
              </a:rPr>
              <a:t>　</a:t>
            </a:r>
            <a:endParaRPr lang="en-AU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20000" b="1" dirty="0">
                <a:solidFill>
                  <a:srgbClr val="00B050"/>
                </a:solidFill>
                <a:latin typeface="Adobe Gothic Std B" pitchFamily="34" charset="-128"/>
                <a:ea typeface="Adobe Gothic Std B" pitchFamily="34" charset="-128"/>
              </a:rPr>
              <a:t>きた</a:t>
            </a:r>
            <a:endParaRPr lang="en-AU" sz="20000" dirty="0">
              <a:latin typeface="Adobe Gothic Std B" pitchFamily="34" charset="-128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78467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300" b="1" dirty="0" smtClean="0">
                <a:solidFill>
                  <a:srgbClr val="00B050"/>
                </a:solidFill>
              </a:rPr>
              <a:t/>
            </a:r>
            <a:br>
              <a:rPr lang="en-US" sz="7300" b="1" dirty="0" smtClean="0">
                <a:solidFill>
                  <a:srgbClr val="00B050"/>
                </a:solidFill>
              </a:rPr>
            </a:br>
            <a:r>
              <a:rPr lang="en-US" sz="6000" b="1" dirty="0" smtClean="0">
                <a:solidFill>
                  <a:srgbClr val="00B050"/>
                </a:solidFill>
              </a:rPr>
              <a:t>2 kittens (</a:t>
            </a:r>
            <a:r>
              <a:rPr lang="en-US" sz="6000" b="1" dirty="0" err="1" smtClean="0">
                <a:solidFill>
                  <a:srgbClr val="00B050"/>
                </a:solidFill>
              </a:rPr>
              <a:t>kitans</a:t>
            </a:r>
            <a:r>
              <a:rPr lang="en-US" sz="6000" b="1" dirty="0" smtClean="0">
                <a:solidFill>
                  <a:srgbClr val="00B050"/>
                </a:solidFill>
              </a:rPr>
              <a:t>) look </a:t>
            </a:r>
            <a:r>
              <a:rPr lang="en-US" sz="6000" b="1" u="sng" dirty="0" smtClean="0">
                <a:solidFill>
                  <a:srgbClr val="FF0000"/>
                </a:solidFill>
              </a:rPr>
              <a:t>north</a:t>
            </a:r>
            <a:r>
              <a:rPr lang="en-US" dirty="0" smtClean="0"/>
              <a:t/>
            </a:r>
            <a:br>
              <a:rPr lang="en-US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929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0000" dirty="0">
                <a:solidFill>
                  <a:srgbClr val="00B050"/>
                </a:solidFill>
              </a:rPr>
              <a:t>北</a:t>
            </a:r>
            <a:endParaRPr lang="en-AU" sz="30000" dirty="0">
              <a:solidFill>
                <a:srgbClr val="00B05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2132855"/>
            <a:ext cx="1944216" cy="31683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306" y="2420888"/>
            <a:ext cx="2140290" cy="316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6812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SOUTH</a:t>
            </a:r>
            <a:r>
              <a:rPr lang="ja-JP" alt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　</a:t>
            </a:r>
            <a:endParaRPr lang="en-AU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20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みなみ</a:t>
            </a:r>
            <a:endParaRPr lang="en-AU" sz="20000" dirty="0">
              <a:latin typeface="Adobe Gothic Std B" pitchFamily="34" charset="-128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97783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yen is hidden under the church in the </a:t>
            </a:r>
            <a:r>
              <a:rPr lang="en-AU" sz="3200" b="1" u="sng" dirty="0" smtClean="0">
                <a:solidFill>
                  <a:srgbClr val="FF0000"/>
                </a:solidFill>
              </a:rPr>
              <a:t>SOUTH</a:t>
            </a:r>
            <a:endParaRPr lang="en-AU" sz="32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南</a:t>
            </a:r>
            <a:endParaRPr lang="en-AU" sz="30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335" y="3462784"/>
            <a:ext cx="2304256" cy="22778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967" y="2709615"/>
            <a:ext cx="2232248" cy="1800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75962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9207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altLang="ja-JP" b="1" dirty="0" smtClean="0">
                <a:solidFill>
                  <a:srgbClr val="FF0000"/>
                </a:solidFill>
              </a:rPr>
              <a:t>EAST</a:t>
            </a:r>
            <a:r>
              <a:rPr lang="ja-JP" altLang="en-US" b="1" dirty="0">
                <a:solidFill>
                  <a:srgbClr val="FF0000"/>
                </a:solidFill>
              </a:rPr>
              <a:t>　</a:t>
            </a:r>
            <a:endParaRPr lang="en-AU" dirty="0">
              <a:solidFill>
                <a:srgbClr val="FF0000"/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20000" dirty="0">
                <a:solidFill>
                  <a:srgbClr val="FF0000"/>
                </a:solidFill>
                <a:latin typeface="Adobe Gothic Std B" pitchFamily="34" charset="-128"/>
                <a:ea typeface="Adobe Gothic Std B" pitchFamily="34" charset="-128"/>
              </a:rPr>
              <a:t>ひがし</a:t>
            </a:r>
            <a:endParaRPr lang="en-AU" sz="20000" dirty="0">
              <a:solidFill>
                <a:srgbClr val="FF0000"/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76666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FB512F"/>
                </a:solidFill>
              </a:rPr>
              <a:t>The sun rises behind the trees in the </a:t>
            </a:r>
            <a:r>
              <a:rPr lang="en-US" sz="4000" b="1" u="sng" dirty="0" smtClean="0">
                <a:solidFill>
                  <a:srgbClr val="002060"/>
                </a:solidFill>
              </a:rPr>
              <a:t>EAST</a:t>
            </a:r>
            <a:r>
              <a:rPr lang="en-US" sz="4000" b="1" dirty="0" smtClean="0">
                <a:solidFill>
                  <a:srgbClr val="FB512F"/>
                </a:solidFill>
              </a:rPr>
              <a:t>.</a:t>
            </a:r>
            <a:endParaRPr lang="en-AU" sz="4000" b="1" dirty="0">
              <a:solidFill>
                <a:srgbClr val="FB512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0000" dirty="0">
                <a:solidFill>
                  <a:srgbClr val="FB512F"/>
                </a:solidFill>
              </a:rPr>
              <a:t>東</a:t>
            </a:r>
            <a:endParaRPr lang="en-AU" sz="30000" dirty="0">
              <a:solidFill>
                <a:srgbClr val="FB512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420888"/>
            <a:ext cx="2592288" cy="30243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4688" y="3140572"/>
            <a:ext cx="1779312" cy="1584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9864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b="1" dirty="0" smtClean="0">
                <a:solidFill>
                  <a:srgbClr val="008000"/>
                </a:solidFill>
              </a:rPr>
              <a:t>WEST</a:t>
            </a:r>
            <a:r>
              <a:rPr lang="ja-JP" altLang="en-US" b="1" dirty="0">
                <a:solidFill>
                  <a:srgbClr val="FF0000"/>
                </a:solidFill>
              </a:rPr>
              <a:t>　</a:t>
            </a:r>
            <a:endParaRPr lang="en-AU" dirty="0">
              <a:solidFill>
                <a:srgbClr val="FF0000"/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20000" dirty="0">
                <a:solidFill>
                  <a:srgbClr val="008000"/>
                </a:solidFill>
                <a:latin typeface="Adobe Gothic Std B" pitchFamily="34" charset="-128"/>
                <a:ea typeface="Adobe Gothic Std B" pitchFamily="34" charset="-128"/>
              </a:rPr>
              <a:t>に</a:t>
            </a:r>
            <a:r>
              <a:rPr lang="ja-JP" altLang="en-US" sz="20000" dirty="0" smtClean="0">
                <a:solidFill>
                  <a:srgbClr val="008000"/>
                </a:solidFill>
                <a:latin typeface="Adobe Gothic Std B" pitchFamily="34" charset="-128"/>
                <a:ea typeface="Adobe Gothic Std B" pitchFamily="34" charset="-128"/>
              </a:rPr>
              <a:t>し</a:t>
            </a:r>
            <a:endParaRPr lang="en-AU" sz="20000" dirty="0">
              <a:solidFill>
                <a:srgbClr val="008000"/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02258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008000"/>
                </a:solidFill>
              </a:rPr>
              <a:t>Ｐｉ　ｉｓ　ｉｎ　ａ　ｂｏｘ　ｉｎ　ｔｈｅ　</a:t>
            </a:r>
            <a:r>
              <a:rPr lang="en-AU" altLang="ja-JP" u="sng" dirty="0" smtClean="0">
                <a:solidFill>
                  <a:srgbClr val="FF0000"/>
                </a:solidFill>
              </a:rPr>
              <a:t>WEST</a:t>
            </a:r>
            <a:endParaRPr lang="en-AU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30000" dirty="0" smtClean="0">
                <a:solidFill>
                  <a:srgbClr val="008000"/>
                </a:solidFill>
              </a:rPr>
              <a:t>西</a:t>
            </a:r>
            <a:endParaRPr lang="en-AU" sz="30000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4486062" y="2941875"/>
            <a:ext cx="2462202" cy="2088232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289" y="2121210"/>
            <a:ext cx="2466975" cy="1847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492896"/>
            <a:ext cx="1368152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6371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</TotalTime>
  <Words>62</Words>
  <Application>Microsoft Office PowerPoint</Application>
  <PresentationFormat>On-screen Show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NORTH, SOUTH, EAST, WEST</vt:lpstr>
      <vt:lpstr>NORTH　</vt:lpstr>
      <vt:lpstr> 2 kittens (kitans) look north </vt:lpstr>
      <vt:lpstr>SOUTH　</vt:lpstr>
      <vt:lpstr>The yen is hidden under the church in the SOUTH</vt:lpstr>
      <vt:lpstr>EAST　</vt:lpstr>
      <vt:lpstr>The sun rises behind the trees in the EAST.</vt:lpstr>
      <vt:lpstr>WEST　</vt:lpstr>
      <vt:lpstr>Ｐｉ　ｉｓ　ｉｎ　ａ　ｂｏｘ　ｉｎ　ｔｈｅ　WEST</vt:lpstr>
      <vt:lpstr>ひがし　　ＥＡＳＴ　</vt:lpstr>
      <vt:lpstr>きた　NORTH　</vt:lpstr>
      <vt:lpstr>みなみ　SOUTH</vt:lpstr>
      <vt:lpstr>にし　WEST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Kanji 1</dc:title>
  <dc:creator>images</dc:creator>
  <cp:lastModifiedBy>Bill &amp; Inge</cp:lastModifiedBy>
  <cp:revision>12</cp:revision>
  <dcterms:created xsi:type="dcterms:W3CDTF">2011-06-28T06:38:12Z</dcterms:created>
  <dcterms:modified xsi:type="dcterms:W3CDTF">2012-08-07T03:44:35Z</dcterms:modified>
</cp:coreProperties>
</file>