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88027-72BF-4B31-8FB1-CB16A6CBCD2D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D9B80-E1A3-4812-AABE-5E0CCE0E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9B80-E1A3-4812-AABE-5E0CCE0E47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AU" smtClean="0"/>
              <a:t>4/09/2012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547A17F-99C0-4FD0-A215-E743AA5B4E3E}" type="datetimeFigureOut">
              <a:rPr lang="en-AU" smtClean="0"/>
              <a:pPr/>
              <a:t>4/09/2012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44AA8E2-8D90-4A81-8B9E-66021B37E04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Hot Seat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7200" dirty="0"/>
              <a:t>ホットシート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9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10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11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12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よくできました</a:t>
            </a:r>
            <a:r>
              <a:rPr lang="en-AU" altLang="ja-JP" dirty="0" smtClean="0"/>
              <a:t>!!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36912"/>
            <a:ext cx="3734611" cy="2098377"/>
          </a:xfrm>
        </p:spPr>
      </p:pic>
    </p:spTree>
    <p:extLst>
      <p:ext uri="{BB962C8B-B14F-4D97-AF65-F5344CB8AC3E}">
        <p14:creationId xmlns:p14="http://schemas.microsoft.com/office/powerpoint/2010/main" val="25612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meaning </a:t>
            </a:r>
            <a:r>
              <a:rPr lang="en-US" dirty="0" smtClean="0"/>
              <a:t>of   </a:t>
            </a:r>
            <a:r>
              <a:rPr lang="en-AU" altLang="ja-JP" dirty="0" smtClean="0"/>
              <a:t>?</a:t>
            </a:r>
            <a:endParaRPr lang="en-AU" altLang="ja-JP" dirty="0" smtClean="0"/>
          </a:p>
          <a:p>
            <a:endParaRPr lang="en-AU" altLang="ja-JP" dirty="0"/>
          </a:p>
          <a:p>
            <a:pPr marL="514350" indent="-514350">
              <a:buAutoNum type="alphaLcParenR"/>
            </a:pPr>
            <a:r>
              <a:rPr lang="en-AU" altLang="ja-JP" dirty="0"/>
              <a:t> </a:t>
            </a:r>
            <a:endParaRPr lang="en-AU" altLang="ja-JP" dirty="0" smtClean="0"/>
          </a:p>
          <a:p>
            <a:pPr marL="514350" indent="-514350">
              <a:buAutoNum type="alphaLcParenR"/>
            </a:pPr>
            <a:r>
              <a:rPr lang="en-AU" altLang="ja-JP" dirty="0"/>
              <a:t> </a:t>
            </a:r>
            <a:endParaRPr lang="en-AU" altLang="ja-JP" dirty="0" smtClean="0"/>
          </a:p>
          <a:p>
            <a:pPr marL="514350" indent="-514350">
              <a:buAutoNum type="alphaLcParenR"/>
            </a:pPr>
            <a:r>
              <a:rPr lang="en-AU" altLang="ja-JP" dirty="0"/>
              <a:t> </a:t>
            </a:r>
            <a:endParaRPr lang="en-AU" altLang="ja-JP" dirty="0" smtClean="0"/>
          </a:p>
          <a:p>
            <a:pPr marL="514350" indent="-514350">
              <a:buAutoNum type="alphaLcParenR"/>
            </a:pPr>
            <a:r>
              <a:rPr lang="en-AU" altLang="ja-JP" dirty="0"/>
              <a:t> </a:t>
            </a:r>
            <a:endParaRPr lang="en-AU" altLang="ja-JP" dirty="0" smtClean="0"/>
          </a:p>
          <a:p>
            <a:pPr marL="0" indent="0">
              <a:buNone/>
            </a:pPr>
            <a:endParaRPr lang="en-AU" altLang="ja-JP" dirty="0" smtClean="0"/>
          </a:p>
          <a:p>
            <a:pPr marL="514350" indent="-514350">
              <a:buAutoNum type="alphaLcParenR"/>
            </a:pPr>
            <a:endParaRPr lang="en-AU" altLang="ja-JP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1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3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4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5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6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7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 8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0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DE1B7-0AF7-4B6D-A628-6FE95FE96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TP030000215</Template>
  <TotalTime>131</TotalTime>
  <Words>52</Words>
  <Application>Microsoft Office PowerPoint</Application>
  <PresentationFormat>On-screen Show (4:3)</PresentationFormat>
  <Paragraphs>23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TP030000215</vt:lpstr>
      <vt:lpstr>Japanese Hot Seat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 </vt:lpstr>
      <vt:lpstr>Question 9</vt:lpstr>
      <vt:lpstr>Question 10</vt:lpstr>
      <vt:lpstr>Question 11</vt:lpstr>
      <vt:lpstr>Question 12</vt:lpstr>
      <vt:lpstr>よくできました!!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Hot Seat</dc:title>
  <dc:creator>Peter Bracken</dc:creator>
  <cp:lastModifiedBy>Bill &amp; Inge</cp:lastModifiedBy>
  <cp:revision>9</cp:revision>
  <dcterms:created xsi:type="dcterms:W3CDTF">2012-08-07T11:39:12Z</dcterms:created>
  <dcterms:modified xsi:type="dcterms:W3CDTF">2012-09-04T03:25:47Z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TC300002159990</vt:lpwstr>
  </property>
</Properties>
</file>