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2546E8-FB5B-4104-9F39-A28F90A0B242}" type="slidenum">
              <a:rPr lang="en-NZ" smtClean="0"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B9457B-C885-4E84-A9A2-ECD6BBD865C0}" type="datetimeFigureOut">
              <a:rPr lang="en-NZ" smtClean="0"/>
              <a:t>21/08/2012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日本料理　</a:t>
            </a:r>
            <a:r>
              <a:rPr lang="en-US" altLang="ja-JP" dirty="0" smtClean="0"/>
              <a:t>Japanese Cuisine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ja-JP" altLang="en-US" sz="3600" b="1" dirty="0">
                <a:solidFill>
                  <a:srgbClr val="0070C0"/>
                </a:solidFill>
              </a:rPr>
              <a:t>お弁</a:t>
            </a:r>
            <a:r>
              <a:rPr lang="ja-JP" altLang="en-US" sz="3600" b="1" dirty="0" smtClean="0">
                <a:solidFill>
                  <a:srgbClr val="0070C0"/>
                </a:solidFill>
              </a:rPr>
              <a:t>当（おべんとう）</a:t>
            </a:r>
            <a:r>
              <a:rPr lang="en-US" altLang="ja-JP" sz="3600" dirty="0" smtClean="0">
                <a:solidFill>
                  <a:srgbClr val="0070C0"/>
                </a:solidFill>
              </a:rPr>
              <a:t>Lunch Box</a:t>
            </a:r>
          </a:p>
          <a:p>
            <a:pPr marL="114300" indent="0">
              <a:buNone/>
            </a:pPr>
            <a:endParaRPr lang="en-US" altLang="ja-JP" sz="3600" dirty="0" smtClean="0">
              <a:solidFill>
                <a:srgbClr val="0070C0"/>
              </a:solidFill>
            </a:endParaRPr>
          </a:p>
          <a:p>
            <a:r>
              <a:rPr lang="en-NZ" dirty="0" err="1" smtClean="0"/>
              <a:t>Bentou</a:t>
            </a:r>
            <a:r>
              <a:rPr lang="en-NZ" dirty="0" smtClean="0"/>
              <a:t> is a </a:t>
            </a:r>
            <a:r>
              <a:rPr lang="en-NZ" dirty="0"/>
              <a:t>single-portion takeout or home-packed meal common in Japanese cuisine. A traditional bento consists of </a:t>
            </a:r>
            <a:r>
              <a:rPr lang="ja-JP" altLang="en-US" b="1" dirty="0" smtClean="0">
                <a:solidFill>
                  <a:srgbClr val="C00000"/>
                </a:solidFill>
              </a:rPr>
              <a:t>ごはん</a:t>
            </a:r>
            <a:r>
              <a:rPr lang="en-NZ" dirty="0" smtClean="0">
                <a:solidFill>
                  <a:srgbClr val="C00000"/>
                </a:solidFill>
              </a:rPr>
              <a:t>, </a:t>
            </a:r>
            <a:r>
              <a:rPr lang="ja-JP" altLang="en-US" b="1" dirty="0" smtClean="0">
                <a:solidFill>
                  <a:srgbClr val="C00000"/>
                </a:solidFill>
              </a:rPr>
              <a:t>さかな</a:t>
            </a:r>
            <a:r>
              <a:rPr lang="en-NZ" dirty="0" smtClean="0"/>
              <a:t> </a:t>
            </a:r>
            <a:r>
              <a:rPr lang="en-NZ" dirty="0"/>
              <a:t>or </a:t>
            </a:r>
            <a:r>
              <a:rPr lang="ja-JP" altLang="en-US" b="1" dirty="0">
                <a:solidFill>
                  <a:srgbClr val="C00000"/>
                </a:solidFill>
              </a:rPr>
              <a:t>にく</a:t>
            </a:r>
            <a:r>
              <a:rPr lang="en-NZ" dirty="0" smtClean="0"/>
              <a:t>, </a:t>
            </a:r>
            <a:r>
              <a:rPr lang="en-NZ" dirty="0"/>
              <a:t>and one or more pickled or cooked </a:t>
            </a:r>
            <a:r>
              <a:rPr lang="ja-JP" altLang="en-US" b="1" dirty="0">
                <a:solidFill>
                  <a:srgbClr val="C00000"/>
                </a:solidFill>
              </a:rPr>
              <a:t>やさい</a:t>
            </a:r>
            <a:r>
              <a:rPr lang="en-NZ" dirty="0" smtClean="0">
                <a:solidFill>
                  <a:srgbClr val="C00000"/>
                </a:solidFill>
              </a:rPr>
              <a:t>,</a:t>
            </a:r>
            <a:r>
              <a:rPr lang="en-NZ" dirty="0" smtClean="0"/>
              <a:t> </a:t>
            </a:r>
            <a:r>
              <a:rPr lang="en-NZ" dirty="0"/>
              <a:t>usually in a box-shaped container. </a:t>
            </a:r>
            <a:endParaRPr lang="en-NZ" dirty="0" smtClean="0"/>
          </a:p>
          <a:p>
            <a:r>
              <a:rPr lang="en-NZ" dirty="0" smtClean="0"/>
              <a:t>Containers </a:t>
            </a:r>
            <a:r>
              <a:rPr lang="en-NZ" dirty="0"/>
              <a:t>range from disposable mass produced to hand crafted </a:t>
            </a:r>
            <a:r>
              <a:rPr lang="en-NZ" dirty="0" err="1"/>
              <a:t>lacquerware</a:t>
            </a:r>
            <a:r>
              <a:rPr lang="en-NZ" dirty="0"/>
              <a:t>. </a:t>
            </a:r>
            <a:endParaRPr lang="en-NZ" dirty="0" smtClean="0"/>
          </a:p>
          <a:p>
            <a:r>
              <a:rPr lang="en-NZ" dirty="0" smtClean="0"/>
              <a:t>In Japan, </a:t>
            </a:r>
            <a:r>
              <a:rPr lang="en-NZ" dirty="0"/>
              <a:t>bento are readily available in many places throughout Japan, including convenience stores, </a:t>
            </a:r>
            <a:r>
              <a:rPr lang="en-NZ" dirty="0" smtClean="0"/>
              <a:t>train </a:t>
            </a:r>
            <a:r>
              <a:rPr lang="en-NZ" dirty="0"/>
              <a:t>stations, and department </a:t>
            </a:r>
            <a:r>
              <a:rPr lang="en-NZ" dirty="0" smtClean="0"/>
              <a:t>stores.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39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65" y="0"/>
            <a:ext cx="8229600" cy="1143000"/>
          </a:xfrm>
        </p:spPr>
        <p:txBody>
          <a:bodyPr/>
          <a:lstStyle/>
          <a:p>
            <a:r>
              <a:rPr lang="ja-JP" altLang="en-US" b="1" dirty="0">
                <a:solidFill>
                  <a:srgbClr val="0070C0"/>
                </a:solidFill>
              </a:rPr>
              <a:t>お弁</a:t>
            </a:r>
            <a:r>
              <a:rPr lang="ja-JP" altLang="en-US" b="1" dirty="0" smtClean="0">
                <a:solidFill>
                  <a:srgbClr val="0070C0"/>
                </a:solidFill>
              </a:rPr>
              <a:t>当（おべんとう）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94756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日本料理　</a:t>
            </a:r>
            <a:r>
              <a:rPr lang="en-US" altLang="ja-JP" dirty="0"/>
              <a:t>Japanese Cuisine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/>
          <a:lstStyle/>
          <a:p>
            <a:pPr marL="114300" indent="0">
              <a:buNone/>
            </a:pPr>
            <a:r>
              <a:rPr lang="ja-JP" altLang="en-US" sz="3600" b="1" dirty="0" smtClean="0">
                <a:solidFill>
                  <a:srgbClr val="0070C0"/>
                </a:solidFill>
              </a:rPr>
              <a:t>丼もの（どんぶりもの）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Rice bowl</a:t>
            </a:r>
          </a:p>
          <a:p>
            <a:pPr marL="11430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r>
              <a:rPr lang="ja-JP" altLang="en-US" dirty="0" smtClean="0"/>
              <a:t>丼（どんぶり）</a:t>
            </a:r>
            <a:r>
              <a:rPr lang="en-US" altLang="ja-JP" dirty="0" smtClean="0"/>
              <a:t>literally </a:t>
            </a:r>
            <a:r>
              <a:rPr lang="en-US" altLang="ja-JP" dirty="0" err="1" smtClean="0"/>
              <a:t>menas</a:t>
            </a:r>
            <a:r>
              <a:rPr lang="en-US" altLang="ja-JP" dirty="0" smtClean="0"/>
              <a:t> ‘rice bowl’</a:t>
            </a:r>
            <a:endParaRPr lang="en-US" dirty="0"/>
          </a:p>
          <a:p>
            <a:r>
              <a:rPr lang="en-NZ" dirty="0" err="1" smtClean="0"/>
              <a:t>Donburi</a:t>
            </a:r>
            <a:r>
              <a:rPr lang="en-NZ" dirty="0" smtClean="0"/>
              <a:t> is a </a:t>
            </a:r>
            <a:r>
              <a:rPr lang="en-NZ" dirty="0"/>
              <a:t>Japanese </a:t>
            </a:r>
            <a:r>
              <a:rPr lang="en-NZ" dirty="0" smtClean="0"/>
              <a:t>“rice </a:t>
            </a:r>
            <a:r>
              <a:rPr lang="en-NZ" dirty="0"/>
              <a:t>bowl </a:t>
            </a:r>
            <a:r>
              <a:rPr lang="en-NZ" dirty="0" smtClean="0"/>
              <a:t>dish” </a:t>
            </a:r>
            <a:r>
              <a:rPr lang="en-NZ" dirty="0"/>
              <a:t>consisting of </a:t>
            </a:r>
            <a:r>
              <a:rPr lang="ja-JP" altLang="en-US" b="1" dirty="0" smtClean="0">
                <a:solidFill>
                  <a:srgbClr val="C00000"/>
                </a:solidFill>
              </a:rPr>
              <a:t>さかな</a:t>
            </a:r>
            <a:r>
              <a:rPr lang="en-NZ" b="1" dirty="0" smtClean="0">
                <a:solidFill>
                  <a:srgbClr val="C00000"/>
                </a:solidFill>
              </a:rPr>
              <a:t>, </a:t>
            </a:r>
          </a:p>
          <a:p>
            <a:pPr marL="11430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b="1" dirty="0" smtClean="0">
                <a:solidFill>
                  <a:srgbClr val="C00000"/>
                </a:solidFill>
              </a:rPr>
              <a:t>にく</a:t>
            </a:r>
            <a:r>
              <a:rPr lang="en-NZ" b="1" dirty="0" smtClean="0">
                <a:solidFill>
                  <a:srgbClr val="C00000"/>
                </a:solidFill>
              </a:rPr>
              <a:t>, </a:t>
            </a:r>
            <a:r>
              <a:rPr lang="ja-JP" altLang="en-US" b="1" dirty="0" smtClean="0">
                <a:solidFill>
                  <a:srgbClr val="C00000"/>
                </a:solidFill>
              </a:rPr>
              <a:t>やさい</a:t>
            </a:r>
            <a:r>
              <a:rPr lang="en-NZ" dirty="0" smtClean="0"/>
              <a:t> </a:t>
            </a:r>
            <a:r>
              <a:rPr lang="en-NZ" dirty="0"/>
              <a:t>or other ingredients simmered together and </a:t>
            </a:r>
            <a:r>
              <a:rPr lang="ja-JP" altLang="en-US" dirty="0" smtClean="0"/>
              <a:t>　　　　　　</a:t>
            </a:r>
            <a:endParaRPr lang="en-US" altLang="ja-JP" dirty="0" smtClean="0"/>
          </a:p>
          <a:p>
            <a:pPr marL="114300" indent="0">
              <a:buNone/>
            </a:pPr>
            <a:r>
              <a:rPr lang="ja-JP" altLang="en-US" dirty="0" smtClean="0"/>
              <a:t>　</a:t>
            </a:r>
            <a:r>
              <a:rPr lang="en-NZ" dirty="0" smtClean="0"/>
              <a:t>served </a:t>
            </a:r>
            <a:r>
              <a:rPr lang="en-NZ" dirty="0"/>
              <a:t>over </a:t>
            </a:r>
            <a:r>
              <a:rPr lang="ja-JP" altLang="en-US" b="1" dirty="0">
                <a:solidFill>
                  <a:srgbClr val="C00000"/>
                </a:solidFill>
              </a:rPr>
              <a:t>ごはん</a:t>
            </a:r>
            <a:r>
              <a:rPr lang="en-NZ" dirty="0" smtClean="0"/>
              <a:t>. </a:t>
            </a:r>
          </a:p>
          <a:p>
            <a:r>
              <a:rPr lang="en-NZ" dirty="0" err="1" smtClean="0"/>
              <a:t>Donburi</a:t>
            </a:r>
            <a:r>
              <a:rPr lang="en-NZ" dirty="0" smtClean="0"/>
              <a:t> </a:t>
            </a:r>
            <a:r>
              <a:rPr lang="en-NZ" dirty="0"/>
              <a:t>meals are served in oversized rice </a:t>
            </a:r>
            <a:r>
              <a:rPr lang="en-NZ" dirty="0" smtClean="0"/>
              <a:t>bowls.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40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08749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ja-JP" altLang="en-US" b="1" dirty="0">
                <a:solidFill>
                  <a:srgbClr val="0070C0"/>
                </a:solidFill>
              </a:rPr>
              <a:t>丼も</a:t>
            </a:r>
            <a:r>
              <a:rPr lang="ja-JP" altLang="en-US" b="1" dirty="0" smtClean="0">
                <a:solidFill>
                  <a:srgbClr val="0070C0"/>
                </a:solidFill>
              </a:rPr>
              <a:t>の（どんぶりもの）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13" y="1268760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51" y="4005064"/>
            <a:ext cx="3273152" cy="245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日本料理　</a:t>
            </a:r>
            <a:r>
              <a:rPr lang="en-US" altLang="ja-JP" dirty="0"/>
              <a:t>Japanese Cuisine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ja-JP" altLang="en-US" sz="3600" dirty="0">
                <a:solidFill>
                  <a:srgbClr val="0070C0"/>
                </a:solidFill>
              </a:rPr>
              <a:t>天ぷ</a:t>
            </a:r>
            <a:r>
              <a:rPr lang="ja-JP" altLang="en-US" sz="3600" dirty="0" smtClean="0">
                <a:solidFill>
                  <a:srgbClr val="0070C0"/>
                </a:solidFill>
              </a:rPr>
              <a:t>ら（てんぷら）</a:t>
            </a:r>
            <a:r>
              <a:rPr lang="en-US" altLang="ja-JP" sz="3600" dirty="0" smtClean="0">
                <a:solidFill>
                  <a:srgbClr val="0070C0"/>
                </a:solidFill>
              </a:rPr>
              <a:t>Tempura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NZ" dirty="0" smtClean="0"/>
              <a:t>Tempura is a </a:t>
            </a:r>
            <a:r>
              <a:rPr lang="en-NZ" dirty="0"/>
              <a:t>Japanese dish of seafood or vegetables that have been battered and deep fried</a:t>
            </a:r>
            <a:r>
              <a:rPr lang="en-NZ" dirty="0" smtClean="0"/>
              <a:t>.</a:t>
            </a:r>
          </a:p>
          <a:p>
            <a:endParaRPr lang="en-US" dirty="0"/>
          </a:p>
          <a:p>
            <a:pPr marL="114300" indent="0">
              <a:buNone/>
            </a:pP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29337"/>
            <a:ext cx="4200128" cy="299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日本料理　</a:t>
            </a:r>
            <a:r>
              <a:rPr lang="en-US" altLang="ja-JP" dirty="0"/>
              <a:t>Japanese Cuisine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ja-JP" altLang="en-US" sz="3600" dirty="0">
                <a:solidFill>
                  <a:srgbClr val="0070C0"/>
                </a:solidFill>
              </a:rPr>
              <a:t>うど</a:t>
            </a:r>
            <a:r>
              <a:rPr lang="ja-JP" altLang="en-US" sz="3600" dirty="0" smtClean="0">
                <a:solidFill>
                  <a:srgbClr val="0070C0"/>
                </a:solidFill>
              </a:rPr>
              <a:t>ん　</a:t>
            </a:r>
            <a:r>
              <a:rPr lang="en-US" altLang="ja-JP" sz="3600" dirty="0" err="1" smtClean="0">
                <a:solidFill>
                  <a:srgbClr val="0070C0"/>
                </a:solidFill>
              </a:rPr>
              <a:t>Udon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r>
              <a:rPr lang="en-US" altLang="ja-JP" dirty="0" err="1" smtClean="0"/>
              <a:t>Udon</a:t>
            </a:r>
            <a:r>
              <a:rPr lang="ja-JP" altLang="en-US" dirty="0" smtClean="0"/>
              <a:t> </a:t>
            </a:r>
            <a:r>
              <a:rPr lang="en-NZ" dirty="0" smtClean="0"/>
              <a:t>is </a:t>
            </a:r>
            <a:r>
              <a:rPr lang="en-NZ" dirty="0"/>
              <a:t>a type of </a:t>
            </a:r>
            <a:r>
              <a:rPr lang="en-NZ" dirty="0">
                <a:solidFill>
                  <a:srgbClr val="C00000"/>
                </a:solidFill>
              </a:rPr>
              <a:t>thick</a:t>
            </a:r>
            <a:r>
              <a:rPr lang="en-NZ" dirty="0"/>
              <a:t> wheat-flour noodle of Japanese cuisine</a:t>
            </a:r>
            <a:r>
              <a:rPr lang="en-NZ" dirty="0" smtClean="0"/>
              <a:t>.</a:t>
            </a:r>
          </a:p>
          <a:p>
            <a:endParaRPr lang="en-US" dirty="0"/>
          </a:p>
          <a:p>
            <a:pPr marL="114300" indent="0">
              <a:buNone/>
            </a:pP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386064" cy="292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524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6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日本料理　</a:t>
            </a:r>
            <a:r>
              <a:rPr lang="en-US" altLang="ja-JP" dirty="0"/>
              <a:t>Japanese Cuisine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ja-JP" altLang="en-US" sz="3600" dirty="0">
                <a:solidFill>
                  <a:srgbClr val="0070C0"/>
                </a:solidFill>
              </a:rPr>
              <a:t>そ</a:t>
            </a:r>
            <a:r>
              <a:rPr lang="ja-JP" altLang="en-US" sz="3600" dirty="0" smtClean="0">
                <a:solidFill>
                  <a:srgbClr val="0070C0"/>
                </a:solidFill>
              </a:rPr>
              <a:t>ば　</a:t>
            </a:r>
            <a:r>
              <a:rPr lang="en-US" altLang="ja-JP" sz="3600" dirty="0" smtClean="0">
                <a:solidFill>
                  <a:srgbClr val="0070C0"/>
                </a:solidFill>
              </a:rPr>
              <a:t>Soba</a:t>
            </a:r>
            <a:endParaRPr lang="en-US" dirty="0"/>
          </a:p>
          <a:p>
            <a:r>
              <a:rPr lang="en-NZ" dirty="0" smtClean="0"/>
              <a:t>Soba is </a:t>
            </a:r>
            <a:r>
              <a:rPr lang="en-NZ" dirty="0"/>
              <a:t>the Japanese name for </a:t>
            </a:r>
            <a:r>
              <a:rPr lang="en-NZ" dirty="0">
                <a:solidFill>
                  <a:srgbClr val="C00000"/>
                </a:solidFill>
              </a:rPr>
              <a:t>buckwheat</a:t>
            </a:r>
            <a:r>
              <a:rPr lang="en-NZ" dirty="0"/>
              <a:t>. </a:t>
            </a:r>
            <a:endParaRPr lang="en-NZ" dirty="0" smtClean="0"/>
          </a:p>
          <a:p>
            <a:r>
              <a:rPr lang="en-NZ" dirty="0"/>
              <a:t>I</a:t>
            </a:r>
            <a:r>
              <a:rPr lang="en-NZ" dirty="0" smtClean="0"/>
              <a:t>n </a:t>
            </a:r>
            <a:r>
              <a:rPr lang="en-NZ" dirty="0"/>
              <a:t>Japan </a:t>
            </a:r>
            <a:r>
              <a:rPr lang="en-NZ" dirty="0" smtClean="0"/>
              <a:t>Soba can </a:t>
            </a:r>
            <a:r>
              <a:rPr lang="en-NZ" dirty="0"/>
              <a:t>refer to any </a:t>
            </a:r>
            <a:r>
              <a:rPr lang="en-NZ" dirty="0">
                <a:solidFill>
                  <a:srgbClr val="C00000"/>
                </a:solidFill>
              </a:rPr>
              <a:t>thin noodle</a:t>
            </a:r>
            <a:r>
              <a:rPr lang="en-NZ" dirty="0"/>
              <a:t> (unlike thick wheat noodles, known as </a:t>
            </a:r>
            <a:r>
              <a:rPr lang="en-NZ" dirty="0" err="1"/>
              <a:t>udon</a:t>
            </a:r>
            <a:r>
              <a:rPr lang="en-NZ" dirty="0"/>
              <a:t>). </a:t>
            </a:r>
            <a:endParaRPr lang="en-NZ" dirty="0" smtClean="0"/>
          </a:p>
          <a:p>
            <a:r>
              <a:rPr lang="en-NZ" dirty="0" smtClean="0"/>
              <a:t>Soba </a:t>
            </a:r>
            <a:r>
              <a:rPr lang="en-NZ" dirty="0"/>
              <a:t>noodles are served either chilled with a dipping sauce, or in hot broth as a </a:t>
            </a:r>
            <a:r>
              <a:rPr lang="en-NZ" dirty="0" smtClean="0"/>
              <a:t>noodle </a:t>
            </a:r>
            <a:r>
              <a:rPr lang="en-NZ" dirty="0"/>
              <a:t>soup</a:t>
            </a:r>
            <a:r>
              <a:rPr lang="en-NZ" dirty="0" smtClean="0"/>
              <a:t>.</a:t>
            </a:r>
          </a:p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729880" cy="20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9925"/>
            <a:ext cx="2331099" cy="197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35704"/>
            <a:ext cx="1080120" cy="24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71" y="3450717"/>
            <a:ext cx="4114369" cy="308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003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D:\hjn\Pictures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1448"/>
            <a:ext cx="2413744" cy="26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496677"/>
            <a:ext cx="1584177" cy="21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6329"/>
            <a:ext cx="2353672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3967"/>
            <a:ext cx="2367808" cy="236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taste/</a:t>
            </a:r>
            <a:r>
              <a:rPr lang="en-US" dirty="0" err="1" smtClean="0"/>
              <a:t>flavour</a:t>
            </a:r>
            <a:r>
              <a:rPr lang="en-US" dirty="0" smtClean="0"/>
              <a:t>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おいしい</a:t>
            </a:r>
            <a:endParaRPr lang="en-US" altLang="ja-JP" dirty="0" smtClean="0"/>
          </a:p>
          <a:p>
            <a:r>
              <a:rPr lang="ja-JP" altLang="en-US" dirty="0"/>
              <a:t>まず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r>
              <a:rPr lang="ja-JP" altLang="en-US" dirty="0"/>
              <a:t>しおから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r>
              <a:rPr lang="ja-JP" altLang="en-US" dirty="0"/>
              <a:t>あま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r>
              <a:rPr lang="ja-JP" altLang="en-US" dirty="0"/>
              <a:t>すっぱ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r>
              <a:rPr lang="ja-JP" altLang="en-US" dirty="0"/>
              <a:t>にが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Yummy/delicious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Bad tasting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Salty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Sweet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Sour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Bitter</a:t>
            </a:r>
          </a:p>
          <a:p>
            <a:pPr marL="11430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87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1283</TotalTime>
  <Words>238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日本料理　Japanese Cuisine</vt:lpstr>
      <vt:lpstr>お弁当（おべんとう）</vt:lpstr>
      <vt:lpstr>日本料理　Japanese Cuisine</vt:lpstr>
      <vt:lpstr>丼もの（どんぶりもの）</vt:lpstr>
      <vt:lpstr>日本料理　Japanese Cuisine</vt:lpstr>
      <vt:lpstr>日本料理　Japanese Cuisine</vt:lpstr>
      <vt:lpstr>日本料理　Japanese Cuisine</vt:lpstr>
      <vt:lpstr>PowerPoint Presentation</vt:lpstr>
      <vt:lpstr>Describing taste/flavour </vt:lpstr>
    </vt:vector>
  </TitlesOfParts>
  <Company>Westlake Boys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丼もの（どんぶりもの）</dc:title>
  <dc:creator>Heather Na</dc:creator>
  <cp:lastModifiedBy>Bill &amp; Inge</cp:lastModifiedBy>
  <cp:revision>18</cp:revision>
  <dcterms:created xsi:type="dcterms:W3CDTF">2012-06-23T23:50:54Z</dcterms:created>
  <dcterms:modified xsi:type="dcterms:W3CDTF">2012-08-22T02:44:41Z</dcterms:modified>
</cp:coreProperties>
</file>