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5" r:id="rId6"/>
    <p:sldId id="274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6" r:id="rId16"/>
    <p:sldId id="277" r:id="rId17"/>
    <p:sldId id="278" r:id="rId18"/>
    <p:sldId id="279" r:id="rId19"/>
    <p:sldId id="25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62D2AE3-9E72-43A8-ADB2-E4D5BA04B1E9}" type="datetimeFigureOut">
              <a:rPr lang="en-AU" smtClean="0"/>
              <a:t>23/03/2013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4D8D4C4-CAA7-4980-BAC0-6F453FDA8763}" type="slidenum">
              <a:rPr lang="en-AU" smtClean="0"/>
              <a:t>‹#›</a:t>
            </a:fld>
            <a:endParaRPr lang="en-A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Interesting Japan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33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http://a8.sphotos.ak.fbcdn.net/hphotos-ak-ash3/546714_257786174311783_253316471_n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4370"/>
            <a:ext cx="4250724" cy="535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http://a5.sphotos.ak.fbcdn.net/hphotos-ak-snc7/582798_318512484905818_596616086_n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20480" cy="5565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44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http://a7.sphotos.ak.fbcdn.net/hphotos-ak-ash4/466579_272917289465338_1424044558_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731510" cy="429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hoto: オバマ大統領巻き寿司を食べたい！と思ったらシェアしてね♪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341173" cy="3421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05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http://a7.sphotos.ak.fbcdn.net/hphotos-ak-ash4/396852_314400665317000_169624048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46449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a2.sphotos.ak.fbcdn.net/hphotos-ak-prn1/525656_293685417388525_1608660473_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125322" cy="441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a5.sphotos.ak.fbcdn.net/hphotos-ak-ash3/539269_315480498542350_382796463_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93303" y="3778037"/>
            <a:ext cx="2924945" cy="3234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05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http://a4.sphotos.ak.fbcdn.net/hphotos-ak-snc7/376908_463959080301215_746933177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42586"/>
            <a:ext cx="4768850" cy="634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68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a3.sphotos.ak.fbcdn.net/hphotos-ak-snc7/465485_10150696081951187_660518331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567" y="4158157"/>
            <a:ext cx="406843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4072510"/>
            <a:ext cx="1848634" cy="278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748" y="4072510"/>
            <a:ext cx="1902718" cy="285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466" y="4070242"/>
            <a:ext cx="1881531" cy="283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1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656" y="-954"/>
            <a:ext cx="4240352" cy="41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181"/>
            <a:ext cx="4100908" cy="410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537" y="3776628"/>
            <a:ext cx="8648056" cy="30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8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4" y="332656"/>
            <a:ext cx="9112906" cy="606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9269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>
                <a:solidFill>
                  <a:schemeClr val="bg1"/>
                </a:solidFill>
              </a:rPr>
              <a:t>Shinjyuku</a:t>
            </a:r>
            <a:r>
              <a:rPr lang="en-US" altLang="ja-JP" sz="3200" dirty="0" smtClean="0">
                <a:solidFill>
                  <a:schemeClr val="bg1"/>
                </a:solidFill>
              </a:rPr>
              <a:t> : </a:t>
            </a:r>
            <a:r>
              <a:rPr lang="ja-JP" altLang="en-US" sz="3200" dirty="0" smtClean="0">
                <a:solidFill>
                  <a:schemeClr val="bg1"/>
                </a:solidFill>
              </a:rPr>
              <a:t>しんじゅく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938" y="404664"/>
            <a:ext cx="9253938" cy="615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47916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Shibuya :</a:t>
            </a:r>
            <a:r>
              <a:rPr lang="ja-JP" altLang="en-US" sz="3200" dirty="0" smtClean="0">
                <a:solidFill>
                  <a:schemeClr val="bg1"/>
                </a:solidFill>
              </a:rPr>
              <a:t>しぶや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6402"/>
            <a:ext cx="4656358" cy="36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14340"/>
            <a:ext cx="5619006" cy="32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5033" y="3649389"/>
            <a:ext cx="3722613" cy="32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0780" y="-39558"/>
            <a:ext cx="4606866" cy="37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299902"/>
            <a:ext cx="4104456" cy="445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620688"/>
            <a:ext cx="4789889" cy="34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6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01" y="1770543"/>
            <a:ext cx="4864748" cy="47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661970"/>
            <a:ext cx="2050786" cy="319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535" y="188639"/>
            <a:ext cx="4531751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Callout 1"/>
          <p:cNvSpPr/>
          <p:nvPr/>
        </p:nvSpPr>
        <p:spPr>
          <a:xfrm>
            <a:off x="539552" y="548680"/>
            <a:ext cx="4896544" cy="122186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How much do these cost?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5430463" y="2492680"/>
            <a:ext cx="3312368" cy="1656184"/>
            <a:chOff x="5430463" y="2492680"/>
            <a:chExt cx="3312368" cy="1656184"/>
          </a:xfrm>
        </p:grpSpPr>
        <p:sp>
          <p:nvSpPr>
            <p:cNvPr id="3" name="Cloud 2"/>
            <p:cNvSpPr/>
            <p:nvPr/>
          </p:nvSpPr>
          <p:spPr>
            <a:xfrm>
              <a:off x="5430463" y="2492680"/>
              <a:ext cx="3312368" cy="1656184"/>
            </a:xfrm>
            <a:prstGeom prst="clou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8144" y="2875002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bg1"/>
                  </a:solidFill>
                </a:rPr>
                <a:t>About</a:t>
              </a:r>
            </a:p>
            <a:p>
              <a:r>
                <a:rPr lang="ja-JP" altLang="en-US" sz="2400" b="1" dirty="0" smtClean="0">
                  <a:solidFill>
                    <a:schemeClr val="bg1"/>
                  </a:solidFill>
                </a:rPr>
                <a:t>＄２５０！！！</a:t>
              </a:r>
              <a:endParaRPr lang="en-A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7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4" y="332656"/>
            <a:ext cx="9112906" cy="606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16632"/>
            <a:ext cx="655272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ja-JP" dirty="0" err="1"/>
              <a:t>Shinjyuku</a:t>
            </a:r>
            <a:r>
              <a:rPr lang="en-US" altLang="ja-JP" dirty="0"/>
              <a:t> : </a:t>
            </a:r>
            <a:r>
              <a:rPr lang="ja-JP" altLang="en-US" dirty="0"/>
              <a:t>しんじゅく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21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938" y="404664"/>
            <a:ext cx="9253938" cy="615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112276"/>
            <a:ext cx="3600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Shibuya :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しぶや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6402"/>
            <a:ext cx="4656358" cy="36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14340"/>
            <a:ext cx="5619006" cy="32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5033" y="3649389"/>
            <a:ext cx="3722613" cy="32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0780" y="-39558"/>
            <a:ext cx="4606866" cy="37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245861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u="sng" dirty="0" smtClean="0"/>
              <a:t>Fireworks</a:t>
            </a:r>
          </a:p>
          <a:p>
            <a:pPr marL="0" indent="0">
              <a:buNone/>
            </a:pPr>
            <a:r>
              <a:rPr lang="en-AU" sz="3200" dirty="0" err="1" smtClean="0"/>
              <a:t>Hanabi</a:t>
            </a:r>
            <a:endParaRPr lang="en-AU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はなび</a:t>
            </a:r>
            <a:endParaRPr lang="en-AU" sz="3200" dirty="0"/>
          </a:p>
        </p:txBody>
      </p:sp>
      <p:pic>
        <p:nvPicPr>
          <p:cNvPr id="1026" name="Picture 2" descr="http://a8.sphotos.ak.fbcdn.net/hphotos-ak-ash4/217598_472737006090089_305329673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344" y="116633"/>
            <a:ext cx="511884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3.sphotos.ak.fbcdn.net/hphotos-ak-ash4/309002_470367566327033_2094481310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27055"/>
            <a:ext cx="5328592" cy="33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2026568" cy="1944216"/>
          </a:xfrm>
        </p:spPr>
        <p:txBody>
          <a:bodyPr/>
          <a:lstStyle/>
          <a:p>
            <a:pPr marL="0" indent="0">
              <a:buNone/>
            </a:pPr>
            <a:r>
              <a:rPr lang="en-AU" u="sng" dirty="0" smtClean="0"/>
              <a:t>F</a:t>
            </a:r>
            <a:r>
              <a:rPr lang="en-US" altLang="ja-JP" u="sng" dirty="0" err="1" smtClean="0"/>
              <a:t>estival</a:t>
            </a:r>
            <a:endParaRPr lang="en-AU" u="sng" dirty="0" smtClean="0"/>
          </a:p>
          <a:p>
            <a:pPr marL="0" indent="0">
              <a:buNone/>
            </a:pPr>
            <a:r>
              <a:rPr lang="en-US" altLang="ja-JP" dirty="0" err="1"/>
              <a:t>matsuri</a:t>
            </a:r>
            <a:endParaRPr lang="en-AU" dirty="0" smtClean="0"/>
          </a:p>
          <a:p>
            <a:pPr marL="0" indent="0">
              <a:buNone/>
            </a:pPr>
            <a:r>
              <a:rPr lang="ja-JP" altLang="en-US" dirty="0"/>
              <a:t>まつり</a:t>
            </a:r>
            <a:endParaRPr lang="en-AU" dirty="0"/>
          </a:p>
        </p:txBody>
      </p:sp>
      <p:pic>
        <p:nvPicPr>
          <p:cNvPr id="3074" name="Picture 2" descr="http://a8.sphotos.ak.fbcdn.net/hphotos-ak-snc6/200734_472015462828910_10677149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762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4.sphotos.ak.fbcdn.net/hphotos-ak-ash3/182128_472014806162309_709123747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292" y="26064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KFC ALL YOU CAN EAT and DRINK BUFFET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16090"/>
            <a:ext cx="2987556" cy="22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gigazine.jp/img/2008/03/17/kfc_buffet/kfc_036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374627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igazine.jp/img/2008/03/17/kfc_buffet/kfc_019_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321" y="1884493"/>
            <a:ext cx="2558751" cy="1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728" y="1471960"/>
            <a:ext cx="3658840" cy="274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2448272" cy="3096344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All you can </a:t>
            </a:r>
            <a:r>
              <a:rPr lang="en-US" altLang="ja-JP" u="sng" dirty="0" smtClean="0"/>
              <a:t>eat buffet</a:t>
            </a:r>
          </a:p>
          <a:p>
            <a:pPr marL="0" indent="0">
              <a:buNone/>
            </a:pPr>
            <a:r>
              <a:rPr lang="en-AU" altLang="ja-JP" dirty="0" err="1" smtClean="0"/>
              <a:t>Tabehoudai</a:t>
            </a:r>
            <a:endParaRPr lang="en-AU" altLang="ja-JP" dirty="0" smtClean="0"/>
          </a:p>
          <a:p>
            <a:pPr marL="0" indent="0">
              <a:buNone/>
            </a:pPr>
            <a:r>
              <a:rPr lang="ja-JP" altLang="en-US" dirty="0" smtClean="0"/>
              <a:t>た</a:t>
            </a:r>
            <a:r>
              <a:rPr lang="ja-JP" altLang="en-US" dirty="0"/>
              <a:t>べほうだい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018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en-AU" dirty="0" smtClean="0"/>
              <a:t>Hello Kitty Hotel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7650"/>
            <a:ext cx="38100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63104"/>
            <a:ext cx="3816424" cy="254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552" y="1556792"/>
            <a:ext cx="4613498" cy="46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- How the hell did they write &quot;hello kitty&quot; with a 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476672"/>
            <a:ext cx="8125671" cy="55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9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Do you want to go to Japan?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8068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9548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 descr="SaltyWatermelo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4605" y="759192"/>
            <a:ext cx="3495230" cy="55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d_bean_pep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620688"/>
            <a:ext cx="362902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67744" y="3419371"/>
            <a:ext cx="936104" cy="1593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ounded Rectangle 6"/>
          <p:cNvSpPr/>
          <p:nvPr/>
        </p:nvSpPr>
        <p:spPr>
          <a:xfrm>
            <a:off x="6084168" y="3557876"/>
            <a:ext cx="936104" cy="1593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/>
          <p:cNvGrpSpPr/>
          <p:nvPr/>
        </p:nvGrpSpPr>
        <p:grpSpPr>
          <a:xfrm>
            <a:off x="2965536" y="188640"/>
            <a:ext cx="3586683" cy="1224136"/>
            <a:chOff x="5430463" y="2492680"/>
            <a:chExt cx="3312368" cy="1656184"/>
          </a:xfrm>
        </p:grpSpPr>
        <p:sp>
          <p:nvSpPr>
            <p:cNvPr id="10" name="Cloud 9"/>
            <p:cNvSpPr/>
            <p:nvPr/>
          </p:nvSpPr>
          <p:spPr>
            <a:xfrm>
              <a:off x="5430463" y="2492680"/>
              <a:ext cx="3312368" cy="1656184"/>
            </a:xfrm>
            <a:prstGeom prst="clou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8144" y="2875001"/>
              <a:ext cx="2680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altLang="ja-JP" sz="2400" b="1" dirty="0" smtClean="0">
                  <a:solidFill>
                    <a:schemeClr val="bg1"/>
                  </a:solidFill>
                </a:rPr>
                <a:t>What flavours?</a:t>
              </a:r>
            </a:p>
            <a:p>
              <a:endParaRPr lang="en-US" altLang="ja-JP" sz="24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3563888" y="1412776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2080" y="1556792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http://japanoffbeat.com/wp-content/uploads/2010/09/pepsi-mont-bla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736304" cy="63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67" y="1988839"/>
            <a:ext cx="5535872" cy="37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87624" y="3573598"/>
            <a:ext cx="1296144" cy="1593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ounded Rectangle 6"/>
          <p:cNvSpPr/>
          <p:nvPr/>
        </p:nvSpPr>
        <p:spPr>
          <a:xfrm>
            <a:off x="6804248" y="3840280"/>
            <a:ext cx="936104" cy="1593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ounded Rectangle 7"/>
          <p:cNvSpPr/>
          <p:nvPr/>
        </p:nvSpPr>
        <p:spPr>
          <a:xfrm>
            <a:off x="3635896" y="2580184"/>
            <a:ext cx="2364807" cy="1260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/>
          <p:cNvGrpSpPr/>
          <p:nvPr/>
        </p:nvGrpSpPr>
        <p:grpSpPr>
          <a:xfrm>
            <a:off x="2965536" y="188640"/>
            <a:ext cx="3586683" cy="1224136"/>
            <a:chOff x="5430463" y="2492680"/>
            <a:chExt cx="3312368" cy="1656184"/>
          </a:xfrm>
        </p:grpSpPr>
        <p:sp>
          <p:nvSpPr>
            <p:cNvPr id="10" name="Cloud 9"/>
            <p:cNvSpPr/>
            <p:nvPr/>
          </p:nvSpPr>
          <p:spPr>
            <a:xfrm>
              <a:off x="5430463" y="2492680"/>
              <a:ext cx="3312368" cy="1656184"/>
            </a:xfrm>
            <a:prstGeom prst="clou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8144" y="2875001"/>
              <a:ext cx="2680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altLang="ja-JP" sz="2400" b="1" dirty="0" smtClean="0">
                  <a:solidFill>
                    <a:schemeClr val="bg1"/>
                  </a:solidFill>
                </a:rPr>
                <a:t>What flavours?</a:t>
              </a:r>
            </a:p>
            <a:p>
              <a:endParaRPr lang="en-US" altLang="ja-JP" sz="24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>
            <a:off x="2267744" y="1196752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48064" y="1124744"/>
            <a:ext cx="187220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- Ultra Snuggi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696"/>
            <a:ext cx="6048672" cy="65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63889" y="5517232"/>
            <a:ext cx="1584176" cy="900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6246903" y="1772816"/>
            <a:ext cx="2842882" cy="1584176"/>
            <a:chOff x="6246903" y="1772816"/>
            <a:chExt cx="2842882" cy="1584176"/>
          </a:xfrm>
        </p:grpSpPr>
        <p:sp>
          <p:nvSpPr>
            <p:cNvPr id="6" name="Cloud 5"/>
            <p:cNvSpPr/>
            <p:nvPr/>
          </p:nvSpPr>
          <p:spPr>
            <a:xfrm>
              <a:off x="6246903" y="1772816"/>
              <a:ext cx="2842882" cy="1584176"/>
            </a:xfrm>
            <a:prstGeom prst="clou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208" y="2237963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bg1"/>
                  </a:solidFill>
                </a:rPr>
                <a:t>About</a:t>
              </a:r>
            </a:p>
            <a:p>
              <a:r>
                <a:rPr lang="ja-JP" altLang="en-US" sz="2400" b="1" dirty="0" smtClean="0">
                  <a:solidFill>
                    <a:schemeClr val="bg1"/>
                  </a:solidFill>
                </a:rPr>
                <a:t>＄</a:t>
              </a:r>
              <a:r>
                <a:rPr lang="en-AU" altLang="ja-JP" sz="2400" dirty="0">
                  <a:solidFill>
                    <a:schemeClr val="bg1"/>
                  </a:solidFill>
                </a:rPr>
                <a:t>4</a:t>
              </a:r>
              <a:r>
                <a:rPr lang="ja-JP" altLang="en-US" sz="2400" b="1" dirty="0" smtClean="0">
                  <a:solidFill>
                    <a:schemeClr val="bg1"/>
                  </a:solidFill>
                </a:rPr>
                <a:t>５０！！！</a:t>
              </a:r>
              <a:endParaRPr lang="en-A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ight Arrow Callout 11"/>
          <p:cNvSpPr/>
          <p:nvPr/>
        </p:nvSpPr>
        <p:spPr>
          <a:xfrm>
            <a:off x="755576" y="152059"/>
            <a:ext cx="4896544" cy="402140"/>
          </a:xfrm>
          <a:prstGeom prst="rightArrowCallout">
            <a:avLst>
              <a:gd name="adj1" fmla="val 25000"/>
              <a:gd name="adj2" fmla="val 36351"/>
              <a:gd name="adj3" fmla="val 25000"/>
              <a:gd name="adj4" fmla="val 65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How much do you think?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46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 descr="chocolate-spark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46926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921" y="3478690"/>
            <a:ext cx="4183640" cy="313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343793"/>
            <a:ext cx="46805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Soya beans 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sparkling water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885976">
            <a:off x="2845306" y="5492375"/>
            <a:ext cx="2124236" cy="456261"/>
          </a:xfrm>
          <a:prstGeom prst="rightArrow">
            <a:avLst>
              <a:gd name="adj1" fmla="val 213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/>
          <p:cNvGrpSpPr/>
          <p:nvPr/>
        </p:nvGrpSpPr>
        <p:grpSpPr>
          <a:xfrm>
            <a:off x="825376" y="4347453"/>
            <a:ext cx="3842182" cy="1224136"/>
            <a:chOff x="5430463" y="2492680"/>
            <a:chExt cx="3312368" cy="1656184"/>
          </a:xfrm>
        </p:grpSpPr>
        <p:sp>
          <p:nvSpPr>
            <p:cNvPr id="10" name="Cloud 9"/>
            <p:cNvSpPr/>
            <p:nvPr/>
          </p:nvSpPr>
          <p:spPr>
            <a:xfrm>
              <a:off x="5430463" y="2492680"/>
              <a:ext cx="3312368" cy="1656184"/>
            </a:xfrm>
            <a:prstGeom prst="clou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8144" y="2875001"/>
              <a:ext cx="2680950" cy="1124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altLang="ja-JP" sz="2400" b="1" dirty="0" smtClean="0">
                  <a:solidFill>
                    <a:schemeClr val="bg1"/>
                  </a:solidFill>
                </a:rPr>
                <a:t>What flavour?</a:t>
              </a:r>
            </a:p>
            <a:p>
              <a:endParaRPr lang="en-US" altLang="ja-JP" sz="24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2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http://a3.sphotos.ak.fbcdn.net/hphotos-ak-ash4/294605_10150420970532619_1113746772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960441" cy="64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a3.sphotos.ak.fbcdn.net/hphotos-ak-ash4/376448_382383605148693_1922599579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276" y="188640"/>
            <a:ext cx="3995936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27585" y="188640"/>
            <a:ext cx="3672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 café in Tokyo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1178" y="5606166"/>
            <a:ext cx="34741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Hokkaido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50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http://a2.sphotos.ak.fbcdn.net/hphotos-ak-ash4/411837_321132467977153_2007209424_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52" y="260647"/>
            <a:ext cx="5731510" cy="43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http://a5.sphotos.ak.fbcdn.net/hphotos-ak-prn1/527327_257891630967904_1990794584_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528392" cy="4776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873784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Autumn</vt:lpstr>
      <vt:lpstr>Interesting Japan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KFC ALL YOU CAN EAT and DRINK BUFFET</vt:lpstr>
      <vt:lpstr>Hello Kitty Hotel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Japan </dc:title>
  <dc:creator>Bill &amp; Inge</dc:creator>
  <cp:lastModifiedBy>Bill &amp; Inge</cp:lastModifiedBy>
  <cp:revision>1</cp:revision>
  <dcterms:modified xsi:type="dcterms:W3CDTF">2013-03-22T20:48:30Z</dcterms:modified>
</cp:coreProperties>
</file>