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0"/>
  </p:notesMasterIdLst>
  <p:sldIdLst>
    <p:sldId id="272" r:id="rId2"/>
    <p:sldId id="285" r:id="rId3"/>
    <p:sldId id="286" r:id="rId4"/>
    <p:sldId id="287" r:id="rId5"/>
    <p:sldId id="273" r:id="rId6"/>
    <p:sldId id="274" r:id="rId7"/>
    <p:sldId id="275" r:id="rId8"/>
    <p:sldId id="276" r:id="rId9"/>
    <p:sldId id="277" r:id="rId10"/>
    <p:sldId id="278" r:id="rId11"/>
    <p:sldId id="281" r:id="rId12"/>
    <p:sldId id="283" r:id="rId13"/>
    <p:sldId id="280" r:id="rId14"/>
    <p:sldId id="279" r:id="rId15"/>
    <p:sldId id="262" r:id="rId16"/>
    <p:sldId id="260" r:id="rId17"/>
    <p:sldId id="284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2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FC8AD-33C1-499F-AA3E-3ECF5B21D569}" type="datetimeFigureOut">
              <a:rPr lang="en-NZ" smtClean="0"/>
              <a:t>7/03/2014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54694-D1DA-4DCF-9A3D-6EEA38086F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985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7C0C-E573-423E-9A8E-9EFC78C5491C}" type="datetime1">
              <a:rPr lang="en-NZ" smtClean="0"/>
              <a:t>7/03/2014</a:t>
            </a:fld>
            <a:endParaRPr lang="en-N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7D7D-6F85-43D2-80C4-FC1C91FEB119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7029-7584-416C-89C5-DDC3E5B60D35}" type="datetime1">
              <a:rPr lang="en-NZ" smtClean="0"/>
              <a:t>7/03/2014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7D7D-6F85-43D2-80C4-FC1C91FEB119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3248-A4DD-4527-A91C-B0A144EE6A88}" type="datetime1">
              <a:rPr lang="en-NZ" smtClean="0"/>
              <a:t>7/03/2014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7D7D-6F85-43D2-80C4-FC1C91FEB119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9F24-C662-49B5-BBEE-EEB0901C8C5F}" type="datetime1">
              <a:rPr lang="en-NZ" smtClean="0"/>
              <a:t>7/03/2014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7D7D-6F85-43D2-80C4-FC1C91FEB119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A931-A828-4402-B5E4-CD46FAA68333}" type="datetime1">
              <a:rPr lang="en-NZ" smtClean="0"/>
              <a:t>7/03/2014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7D7D-6F85-43D2-80C4-FC1C91FEB119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06F-508A-41DB-BF55-BC735F84B826}" type="datetime1">
              <a:rPr lang="en-NZ" smtClean="0"/>
              <a:t>7/03/2014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7D7D-6F85-43D2-80C4-FC1C91FEB119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5AB1-CB0E-44FC-849B-EE22F53A5691}" type="datetime1">
              <a:rPr lang="en-NZ" smtClean="0"/>
              <a:t>7/03/2014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7D7D-6F85-43D2-80C4-FC1C91FEB119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167F-F835-410D-B263-FE55403816BD}" type="datetime1">
              <a:rPr lang="en-NZ" smtClean="0"/>
              <a:t>7/03/2014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7D7D-6F85-43D2-80C4-FC1C91FEB119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3E9-038C-44E2-B538-210E0E852D78}" type="datetime1">
              <a:rPr lang="en-NZ" smtClean="0"/>
              <a:t>7/03/2014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7D7D-6F85-43D2-80C4-FC1C91FEB119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F231-618E-4DBD-86D7-7D03AF756644}" type="datetime1">
              <a:rPr lang="en-NZ" smtClean="0"/>
              <a:t>7/03/2014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7D7D-6F85-43D2-80C4-FC1C91FEB119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EB03-B648-4C49-A721-C68A15EE5EBC}" type="datetime1">
              <a:rPr lang="en-NZ" smtClean="0"/>
              <a:t>7/03/2014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0F7D7D-6F85-43D2-80C4-FC1C91FEB119}" type="slidenum">
              <a:rPr lang="en-NZ" smtClean="0"/>
              <a:t>‹#›</a:t>
            </a:fld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BEB861-48B4-4B90-9C55-6A8B3FFC4694}" type="datetime1">
              <a:rPr lang="en-NZ" smtClean="0"/>
              <a:t>7/03/2014</a:t>
            </a:fld>
            <a:endParaRPr lang="en-N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NZ" smtClean="0"/>
              <a:t>Created by Adam Burden</a:t>
            </a:r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0F7D7D-6F85-43D2-80C4-FC1C91FEB119}" type="slidenum">
              <a:rPr lang="en-NZ" smtClean="0"/>
              <a:t>‹#›</a:t>
            </a:fld>
            <a:endParaRPr lang="en-N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lynfield.school.nz/owa/redir.aspx?C=oEo5e6elokurJcWQARjtbnk9rlxOCtEI5Y1KS-bw6IIZm5oUX_h_l7kFESdoccG7L-4TrcZRcwc.&amp;URL=http://www.youtube.com/watch?v=GbOgjt7QQ6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1029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ja-JP" altLang="en-US" sz="8000" dirty="0" smtClean="0"/>
              <a:t>いくらですか？</a:t>
            </a:r>
            <a:endParaRPr lang="en-GB" sz="8000" dirty="0" smtClean="0"/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325814705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09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91513" cy="1589087"/>
          </a:xfrm>
        </p:spPr>
        <p:txBody>
          <a:bodyPr/>
          <a:lstStyle/>
          <a:p>
            <a:r>
              <a:rPr lang="ja-JP" altLang="en-US" sz="8000" dirty="0" smtClean="0"/>
              <a:t>２．</a:t>
            </a:r>
            <a:endParaRPr lang="en-AU" sz="80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6516216" y="4437112"/>
            <a:ext cx="6480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7" name="Picture 3" descr="H:\Documents\Kansai 2013\Kansai Photos Video\2013-10-07 16.22.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659" y="-22853920"/>
            <a:ext cx="580221" cy="10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Documents\Kansai 2013\Kansai Photos Video\2013-10-07 15.44.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05" y="2276872"/>
            <a:ext cx="649436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61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ja-JP" altLang="en-US" sz="8000" dirty="0" smtClean="0"/>
              <a:t>いくらですか</a:t>
            </a:r>
            <a:endParaRPr lang="en-AU" sz="8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ja-JP" altLang="en-US" sz="2800" dirty="0" smtClean="0"/>
              <a:t>３９円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/>
              <a:t> ６８円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  </a:t>
            </a:r>
            <a:r>
              <a:rPr lang="ja-JP" altLang="en-US" sz="2800" dirty="0" smtClean="0"/>
              <a:t>９８円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  </a:t>
            </a:r>
            <a:r>
              <a:rPr lang="ja-JP" altLang="en-US" sz="2800" dirty="0" smtClean="0"/>
              <a:t>１９８円</a:t>
            </a:r>
            <a:endParaRPr lang="en-AU" sz="2800" dirty="0" smtClean="0"/>
          </a:p>
        </p:txBody>
      </p:sp>
      <p:pic>
        <p:nvPicPr>
          <p:cNvPr id="6146" name="Picture 2" descr="H:\Documents\Kansai 2013\Kansai Photos Video\2013-10-07 15.30.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547260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553619" y="2636912"/>
            <a:ext cx="93610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843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8000" dirty="0" smtClean="0"/>
              <a:t>4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6146" name="Picture 2" descr="H:\Documents\Kansai 2013\Kansai Photos Video\2013-10-07 15.30.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85195"/>
            <a:ext cx="712879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00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91513" cy="1589087"/>
          </a:xfrm>
        </p:spPr>
        <p:txBody>
          <a:bodyPr/>
          <a:lstStyle/>
          <a:p>
            <a:pPr algn="ctr"/>
            <a:r>
              <a:rPr lang="ja-JP" altLang="en-US" sz="8000" dirty="0"/>
              <a:t>いくらですか</a:t>
            </a:r>
            <a:endParaRPr lang="en-AU" sz="8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3048000"/>
            <a:ext cx="7772400" cy="30480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  1.  </a:t>
            </a:r>
            <a:r>
              <a:rPr lang="ja-JP" altLang="en-US" dirty="0" smtClean="0"/>
              <a:t>９８円</a:t>
            </a:r>
            <a:endParaRPr lang="en-US" altLang="ja-JP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  2.  </a:t>
            </a:r>
            <a:r>
              <a:rPr lang="ja-JP" altLang="en-US" dirty="0" smtClean="0"/>
              <a:t>１９８円</a:t>
            </a:r>
            <a:endParaRPr lang="en-US" altLang="ja-JP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  3.  </a:t>
            </a:r>
            <a:r>
              <a:rPr lang="ja-JP" altLang="en-US" dirty="0" smtClean="0"/>
              <a:t>４９８円</a:t>
            </a:r>
            <a:endParaRPr lang="en-US" altLang="ja-JP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  4.  </a:t>
            </a:r>
            <a:r>
              <a:rPr lang="ja-JP" altLang="en-US" dirty="0" smtClean="0"/>
              <a:t>５０８円</a:t>
            </a:r>
            <a:r>
              <a:rPr lang="en-AU" dirty="0" smtClean="0"/>
              <a:t> </a:t>
            </a:r>
            <a:endParaRPr lang="en-US" dirty="0" smtClean="0"/>
          </a:p>
          <a:p>
            <a:pPr marL="609600" indent="-609600">
              <a:buFont typeface="Wingdings" pitchFamily="2" charset="2"/>
              <a:buNone/>
            </a:pPr>
            <a:endParaRPr lang="en-AU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6516216" y="4437112"/>
            <a:ext cx="6480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3" descr="H:\Documents\Kansai 2013\Kansai Photos Video\2013-10-07 15.34.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40868"/>
            <a:ext cx="5284629" cy="37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048164" y="2780928"/>
            <a:ext cx="79208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445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３．</a:t>
            </a:r>
            <a:endParaRPr lang="en-AU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AU" smtClean="0"/>
          </a:p>
        </p:txBody>
      </p:sp>
      <p:pic>
        <p:nvPicPr>
          <p:cNvPr id="7" name="Picture 3" descr="H:\Documents\Kansai 2013\Kansai Photos Video\2013-10-07 15.34.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07707"/>
            <a:ext cx="6192688" cy="434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45781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Speaking Task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Pairwork</a:t>
            </a:r>
            <a:r>
              <a:rPr lang="en-US" dirty="0" smtClean="0"/>
              <a:t> exercise using Japanese </a:t>
            </a:r>
            <a:r>
              <a:rPr lang="ja-JP" altLang="en-US" dirty="0" smtClean="0"/>
              <a:t>ちらし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514350" indent="-514350">
              <a:buAutoNum type="alphaUcPeriod"/>
            </a:pPr>
            <a:r>
              <a:rPr lang="ja-JP" altLang="en-US" dirty="0" smtClean="0"/>
              <a:t>すみません、それはなんですか。</a:t>
            </a:r>
            <a:endParaRPr lang="en-US" altLang="ja-JP" dirty="0" smtClean="0"/>
          </a:p>
          <a:p>
            <a:pPr marL="514350" indent="-514350">
              <a:buAutoNum type="alphaUcPeriod"/>
            </a:pPr>
            <a:r>
              <a:rPr lang="ja-JP" altLang="en-US" dirty="0" smtClean="0"/>
              <a:t>これは。。。です。</a:t>
            </a:r>
            <a:endParaRPr lang="en-US" altLang="ja-JP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ja-JP" altLang="en-US" dirty="0" smtClean="0"/>
              <a:t>いくらですか。</a:t>
            </a:r>
            <a:endParaRPr lang="en-US" altLang="ja-JP" dirty="0" smtClean="0"/>
          </a:p>
          <a:p>
            <a:pPr marL="514350" indent="-514350">
              <a:buAutoNum type="alphaUcPeriod"/>
            </a:pPr>
            <a:r>
              <a:rPr lang="ja-JP" altLang="en-US" dirty="0"/>
              <a:t>。。。えんです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514350" indent="-514350">
              <a:buAutoNum type="alphaU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Other tasks: 1) Find the cheapest/most expensive item 2) An item you would like to try and WHY (best to use </a:t>
            </a:r>
            <a:r>
              <a:rPr lang="ja-JP" altLang="en-US" dirty="0" smtClean="0"/>
              <a:t>ちらし </a:t>
            </a:r>
            <a:r>
              <a:rPr lang="en-US" altLang="ja-JP" dirty="0" smtClean="0"/>
              <a:t>with item students will like.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1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dirty="0" smtClean="0"/>
              <a:t>AUS</a:t>
            </a:r>
            <a:r>
              <a:rPr lang="ja-JP" altLang="en-US" dirty="0" smtClean="0"/>
              <a:t>ドルではいくらですか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200" dirty="0" smtClean="0"/>
              <a:t>Choose 10 items from the </a:t>
            </a:r>
            <a:r>
              <a:rPr lang="ja-JP" altLang="en-US" sz="2200" dirty="0" smtClean="0"/>
              <a:t>ちらし </a:t>
            </a:r>
            <a:r>
              <a:rPr lang="en-US" altLang="ja-JP" sz="2200" dirty="0" smtClean="0"/>
              <a:t>and calculate the amount in dollars.</a:t>
            </a:r>
            <a:endParaRPr lang="en-NZ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935650"/>
              </p:ext>
            </p:extLst>
          </p:nvPr>
        </p:nvGraphicFramePr>
        <p:xfrm>
          <a:off x="395536" y="1988840"/>
          <a:ext cx="8280920" cy="47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720080">
                <a:tc>
                  <a:txBody>
                    <a:bodyPr/>
                    <a:lstStyle/>
                    <a:p>
                      <a:r>
                        <a:rPr lang="en-US" dirty="0" smtClean="0"/>
                        <a:t>Item (Japanese)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Item (English)</a:t>
                      </a:r>
                      <a:endParaRPr lang="en-NZ" dirty="0" smtClean="0"/>
                    </a:p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円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ドル</a:t>
                      </a:r>
                      <a:endParaRPr lang="en-NZ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例</a:t>
                      </a:r>
                      <a:r>
                        <a:rPr lang="en-US" altLang="ja-JP" dirty="0" smtClean="0"/>
                        <a:t>(</a:t>
                      </a:r>
                      <a:r>
                        <a:rPr lang="ja-JP" altLang="en-US" dirty="0" smtClean="0"/>
                        <a:t>れい）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たまねぎ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en-US" altLang="ja-JP" dirty="0" smtClean="0"/>
                        <a:t>Onions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198</a:t>
                      </a:r>
                      <a:r>
                        <a:rPr lang="ja-JP" altLang="en-US" dirty="0" smtClean="0"/>
                        <a:t>円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…..</a:t>
                      </a:r>
                      <a:endParaRPr lang="en-NZ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1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dirty="0" smtClean="0"/>
              <a:t>AUS</a:t>
            </a:r>
            <a:r>
              <a:rPr lang="ja-JP" altLang="en-US" dirty="0" smtClean="0"/>
              <a:t>で</a:t>
            </a:r>
            <a:r>
              <a:rPr lang="ja-JP" altLang="en-US" dirty="0"/>
              <a:t>いくらです</a:t>
            </a:r>
            <a:r>
              <a:rPr lang="ja-JP" altLang="en-US" dirty="0" smtClean="0"/>
              <a:t>か</a:t>
            </a:r>
            <a:endParaRPr lang="en-NZ" sz="1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344455"/>
              </p:ext>
            </p:extLst>
          </p:nvPr>
        </p:nvGraphicFramePr>
        <p:xfrm>
          <a:off x="323528" y="2242552"/>
          <a:ext cx="8280920" cy="435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136024">
                <a:tc>
                  <a:txBody>
                    <a:bodyPr/>
                    <a:lstStyle/>
                    <a:p>
                      <a:r>
                        <a:rPr lang="en-US" dirty="0" smtClean="0"/>
                        <a:t>Item (Japanese)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Item (English)</a:t>
                      </a:r>
                      <a:endParaRPr lang="en-NZ" dirty="0" smtClean="0"/>
                    </a:p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日本　＄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　＄</a:t>
                      </a:r>
                      <a:endParaRPr lang="en-NZ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例</a:t>
                      </a:r>
                      <a:r>
                        <a:rPr lang="en-US" altLang="ja-JP" dirty="0" smtClean="0"/>
                        <a:t>(</a:t>
                      </a:r>
                      <a:r>
                        <a:rPr lang="ja-JP" altLang="en-US" dirty="0" smtClean="0"/>
                        <a:t>れい）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たまねぎ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en-US" altLang="ja-JP" dirty="0" smtClean="0"/>
                        <a:t>Onions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592325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same 10 items and compare prices in your </a:t>
            </a:r>
            <a:r>
              <a:rPr lang="en-US" smtClean="0"/>
              <a:t>local supermarket.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44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prices compare between Australia and Japan?</a:t>
            </a:r>
          </a:p>
          <a:p>
            <a:r>
              <a:rPr lang="en-US" dirty="0" smtClean="0"/>
              <a:t>Give reasons for your answers above.</a:t>
            </a:r>
          </a:p>
          <a:p>
            <a:r>
              <a:rPr lang="en-US" dirty="0" smtClean="0"/>
              <a:t>Are you able to conclusively say which country is more expensive? </a:t>
            </a:r>
          </a:p>
          <a:p>
            <a:r>
              <a:rPr lang="en-US" dirty="0" smtClean="0"/>
              <a:t>Some other things to consider (Why is fruit priced per item? Why is the meat sliced thinner than here?)</a:t>
            </a:r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1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5008"/>
          </a:xfrm>
        </p:spPr>
        <p:txBody>
          <a:bodyPr/>
          <a:lstStyle/>
          <a:p>
            <a:pPr algn="ctr"/>
            <a:r>
              <a:rPr lang="en-US" altLang="ja-JP" dirty="0" smtClean="0"/>
              <a:t>Supermarket/Fish market video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Watch the video carefully and keep in mind the following points you will discuss after the video.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SUPERMARKET:</a:t>
            </a:r>
          </a:p>
          <a:p>
            <a:pPr lvl="3"/>
            <a:r>
              <a:rPr lang="en-US" sz="2600" dirty="0" smtClean="0"/>
              <a:t>What is your first impression of prices of supermarket items?</a:t>
            </a:r>
          </a:p>
          <a:p>
            <a:pPr lvl="3"/>
            <a:endParaRPr lang="en-US" sz="2600" dirty="0"/>
          </a:p>
          <a:p>
            <a:pPr marL="0" indent="0">
              <a:buNone/>
            </a:pPr>
            <a:r>
              <a:rPr lang="en-US" dirty="0" smtClean="0"/>
              <a:t>FISH MARKET:</a:t>
            </a:r>
          </a:p>
          <a:p>
            <a:pPr lvl="3"/>
            <a:r>
              <a:rPr lang="en-US" sz="2600" dirty="0" smtClean="0"/>
              <a:t>Which items did the </a:t>
            </a:r>
            <a:r>
              <a:rPr lang="en-US" sz="2600" smtClean="0"/>
              <a:t>Japanese person </a:t>
            </a:r>
            <a:r>
              <a:rPr lang="en-US" sz="2600" dirty="0" smtClean="0"/>
              <a:t>introduce?</a:t>
            </a:r>
          </a:p>
          <a:p>
            <a:pPr lvl="3"/>
            <a:r>
              <a:rPr lang="en-US" sz="2600" dirty="0" smtClean="0"/>
              <a:t>How much were they?</a:t>
            </a:r>
          </a:p>
          <a:p>
            <a:pPr lvl="3"/>
            <a:r>
              <a:rPr lang="en-US" sz="2600" dirty="0" smtClean="0"/>
              <a:t>What do you think the following mean?</a:t>
            </a:r>
          </a:p>
          <a:p>
            <a:pPr marL="978408" lvl="3" indent="0">
              <a:buNone/>
            </a:pPr>
            <a:r>
              <a:rPr lang="ja-JP" altLang="en-US" sz="2600" dirty="0" smtClean="0"/>
              <a:t>「</a:t>
            </a:r>
            <a:r>
              <a:rPr lang="en-US" sz="2600" dirty="0" smtClean="0"/>
              <a:t>(</a:t>
            </a:r>
            <a:r>
              <a:rPr lang="ja-JP" altLang="en-US" sz="2600" dirty="0" smtClean="0"/>
              <a:t>あとで）けいさんしてください」、「やすい」、「おいしい」、「ちいさい」、「おおきい」</a:t>
            </a:r>
            <a:endParaRPr lang="en-US" sz="2600" dirty="0"/>
          </a:p>
          <a:p>
            <a:pPr lvl="3"/>
            <a:endParaRPr lang="en-US" dirty="0" smtClean="0"/>
          </a:p>
          <a:p>
            <a:pPr lvl="3"/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81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Fish Market video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 smtClean="0">
              <a:hlinkClick r:id="rId2"/>
            </a:endParaRPr>
          </a:p>
          <a:p>
            <a:pPr marL="0" indent="0">
              <a:buNone/>
            </a:pPr>
            <a:endParaRPr lang="en-NZ" dirty="0">
              <a:hlinkClick r:id="rId2"/>
            </a:endParaRPr>
          </a:p>
          <a:p>
            <a:pPr marL="0" indent="0">
              <a:buNone/>
            </a:pPr>
            <a:endParaRPr lang="en-NZ" dirty="0" smtClean="0">
              <a:hlinkClick r:id="rId2"/>
            </a:endParaRPr>
          </a:p>
          <a:p>
            <a:pPr marL="0" indent="0">
              <a:buNone/>
            </a:pPr>
            <a:r>
              <a:rPr lang="en-NZ" dirty="0" smtClean="0">
                <a:hlinkClick r:id="rId2"/>
              </a:rPr>
              <a:t>http</a:t>
            </a:r>
            <a:r>
              <a:rPr lang="en-NZ" dirty="0">
                <a:hlinkClick r:id="rId2"/>
              </a:rPr>
              <a:t>://www.youtube.com/watch?v=GbOgjt7QQ6Y</a:t>
            </a:r>
            <a:r>
              <a:rPr lang="en-NZ" dirty="0"/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46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Discuss in groups the following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altLang="ja-JP" dirty="0" smtClean="0"/>
          </a:p>
          <a:p>
            <a:pPr lvl="3"/>
            <a:r>
              <a:rPr lang="en-US" sz="2600" dirty="0" smtClean="0"/>
              <a:t>What is the key question used to ask how much something is?</a:t>
            </a:r>
          </a:p>
          <a:p>
            <a:pPr lvl="3"/>
            <a:endParaRPr lang="en-US" sz="2600" dirty="0"/>
          </a:p>
          <a:p>
            <a:pPr lvl="3"/>
            <a:r>
              <a:rPr lang="en-US" sz="2600" dirty="0" smtClean="0"/>
              <a:t>What is your first impression of prices of supermarket items?</a:t>
            </a:r>
          </a:p>
          <a:p>
            <a:pPr lvl="3"/>
            <a:endParaRPr lang="en-US" sz="2600" dirty="0" smtClean="0"/>
          </a:p>
          <a:p>
            <a:pPr lvl="3"/>
            <a:r>
              <a:rPr lang="en-US" sz="2600" dirty="0" smtClean="0"/>
              <a:t>Which items did the Japanese person introduce?</a:t>
            </a:r>
          </a:p>
          <a:p>
            <a:pPr lvl="3"/>
            <a:endParaRPr lang="en-US" sz="2600" dirty="0" smtClean="0"/>
          </a:p>
          <a:p>
            <a:pPr lvl="3"/>
            <a:r>
              <a:rPr lang="en-US" sz="2600" dirty="0" smtClean="0"/>
              <a:t>How much were they?</a:t>
            </a:r>
          </a:p>
          <a:p>
            <a:pPr lvl="3"/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13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91513" cy="1589087"/>
          </a:xfrm>
        </p:spPr>
        <p:txBody>
          <a:bodyPr/>
          <a:lstStyle/>
          <a:p>
            <a:pPr algn="ctr"/>
            <a:r>
              <a:rPr lang="ja-JP" altLang="en-US" sz="8000" dirty="0" smtClean="0"/>
              <a:t>いくらですか</a:t>
            </a:r>
            <a:endParaRPr lang="en-AU" sz="8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3048000"/>
            <a:ext cx="7772400" cy="30480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  1.  </a:t>
            </a:r>
            <a:r>
              <a:rPr lang="ja-JP" altLang="en-US" dirty="0" smtClean="0"/>
              <a:t>９８円</a:t>
            </a:r>
            <a:endParaRPr lang="en-US" altLang="ja-JP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  2.  </a:t>
            </a:r>
            <a:r>
              <a:rPr lang="ja-JP" altLang="en-US" dirty="0" smtClean="0"/>
              <a:t>１９８円</a:t>
            </a:r>
            <a:endParaRPr lang="en-US" altLang="ja-JP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  3.  </a:t>
            </a:r>
            <a:r>
              <a:rPr lang="ja-JP" altLang="en-US" dirty="0" smtClean="0"/>
              <a:t>４９８円</a:t>
            </a:r>
            <a:endParaRPr lang="en-US" altLang="ja-JP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  4.  </a:t>
            </a:r>
            <a:r>
              <a:rPr lang="ja-JP" altLang="en-US" dirty="0" smtClean="0"/>
              <a:t>５０８円</a:t>
            </a:r>
            <a:r>
              <a:rPr lang="en-AU" dirty="0" smtClean="0"/>
              <a:t> </a:t>
            </a:r>
            <a:endParaRPr lang="en-US" dirty="0" smtClean="0"/>
          </a:p>
          <a:p>
            <a:pPr marL="609600" indent="-609600">
              <a:buFont typeface="Wingdings" pitchFamily="2" charset="2"/>
              <a:buNone/>
            </a:pPr>
            <a:endParaRPr lang="en-AU" dirty="0" smtClean="0"/>
          </a:p>
        </p:txBody>
      </p:sp>
      <p:pic>
        <p:nvPicPr>
          <p:cNvPr id="1026" name="Picture 2" descr="H:\Documents\Kansai 2013\Kansai Photos Video\2013-10-07 15.39.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407537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516216" y="4437112"/>
            <a:ext cx="6480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981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000" dirty="0" smtClean="0"/>
              <a:t>２</a:t>
            </a:r>
            <a:endParaRPr lang="en-AU" sz="80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AU" smtClean="0"/>
              <a:t> </a:t>
            </a:r>
          </a:p>
        </p:txBody>
      </p:sp>
      <p:pic>
        <p:nvPicPr>
          <p:cNvPr id="2050" name="Picture 2" descr="H:\Documents\Kansai 2013\Kansai Photos Video\2013-10-07 15.39.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38574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007215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ja-JP" altLang="en-US" sz="8000" dirty="0"/>
              <a:t>いく</a:t>
            </a:r>
            <a:r>
              <a:rPr lang="ja-JP" altLang="en-US" sz="8000" dirty="0" smtClean="0"/>
              <a:t>らですか</a:t>
            </a:r>
            <a:endParaRPr lang="en-AU" sz="8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sz="3600" dirty="0" smtClean="0"/>
              <a:t>  1.  </a:t>
            </a:r>
            <a:r>
              <a:rPr lang="ja-JP" altLang="en-US" sz="3600" dirty="0" smtClean="0"/>
              <a:t>３８円</a:t>
            </a:r>
            <a:endParaRPr lang="en-US" altLang="ja-JP" sz="3600" dirty="0" smtClean="0"/>
          </a:p>
          <a:p>
            <a:pPr>
              <a:buFont typeface="Wingdings" pitchFamily="2" charset="2"/>
              <a:buNone/>
            </a:pPr>
            <a:r>
              <a:rPr lang="en-US" sz="3600" dirty="0" smtClean="0"/>
              <a:t>  2.  </a:t>
            </a:r>
            <a:r>
              <a:rPr lang="ja-JP" altLang="en-US" sz="3600" dirty="0" smtClean="0"/>
              <a:t>７８円</a:t>
            </a:r>
            <a:endParaRPr lang="en-US" altLang="ja-JP" sz="3600" dirty="0" smtClean="0"/>
          </a:p>
          <a:p>
            <a:pPr>
              <a:buFont typeface="Wingdings" pitchFamily="2" charset="2"/>
              <a:buNone/>
            </a:pPr>
            <a:r>
              <a:rPr lang="en-US" sz="3600" dirty="0" smtClean="0"/>
              <a:t>  3.  </a:t>
            </a:r>
            <a:r>
              <a:rPr lang="ja-JP" altLang="en-US" sz="3600" dirty="0" smtClean="0"/>
              <a:t>９８円</a:t>
            </a:r>
            <a:endParaRPr lang="en-US" altLang="ja-JP" sz="3600" dirty="0" smtClean="0"/>
          </a:p>
          <a:p>
            <a:pPr>
              <a:buFont typeface="Wingdings" pitchFamily="2" charset="2"/>
              <a:buNone/>
            </a:pPr>
            <a:r>
              <a:rPr lang="en-US" sz="3600" dirty="0" smtClean="0"/>
              <a:t>  4.  </a:t>
            </a:r>
            <a:r>
              <a:rPr lang="ja-JP" altLang="en-US" sz="3600" dirty="0" smtClean="0"/>
              <a:t>１５８円</a:t>
            </a:r>
            <a:endParaRPr lang="en-AU" sz="3600" dirty="0" smtClean="0"/>
          </a:p>
        </p:txBody>
      </p:sp>
      <p:pic>
        <p:nvPicPr>
          <p:cNvPr id="5" name="Picture 4" descr="H:\Documents\Kansai 2013\Kansai Photos Video\2013-10-07 15.30.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4320480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72200" y="2132856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28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91513" cy="1589087"/>
          </a:xfrm>
        </p:spPr>
        <p:txBody>
          <a:bodyPr/>
          <a:lstStyle/>
          <a:p>
            <a:r>
              <a:rPr lang="ja-JP" altLang="en-US" sz="8000" dirty="0" smtClean="0"/>
              <a:t>４．</a:t>
            </a:r>
            <a:endParaRPr lang="en-AU" sz="8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3048000"/>
            <a:ext cx="3242692" cy="3045296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  1.  </a:t>
            </a:r>
            <a:r>
              <a:rPr lang="ja-JP" altLang="en-US" dirty="0" smtClean="0"/>
              <a:t>９８円</a:t>
            </a:r>
            <a:endParaRPr lang="en-US" altLang="ja-JP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  2.  </a:t>
            </a:r>
            <a:r>
              <a:rPr lang="ja-JP" altLang="en-US" dirty="0" smtClean="0"/>
              <a:t>１９８円</a:t>
            </a:r>
            <a:endParaRPr lang="en-US" altLang="ja-JP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  3.  </a:t>
            </a:r>
            <a:r>
              <a:rPr lang="ja-JP" altLang="en-US" dirty="0" smtClean="0"/>
              <a:t>４９８円</a:t>
            </a:r>
            <a:endParaRPr lang="en-US" altLang="ja-JP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  4.  </a:t>
            </a:r>
            <a:r>
              <a:rPr lang="ja-JP" altLang="en-US" dirty="0" smtClean="0"/>
              <a:t>５０８円</a:t>
            </a:r>
            <a:r>
              <a:rPr lang="en-AU" dirty="0" smtClean="0"/>
              <a:t> </a:t>
            </a:r>
            <a:endParaRPr lang="en-US" dirty="0" smtClean="0"/>
          </a:p>
          <a:p>
            <a:pPr marL="609600" indent="-609600">
              <a:buFont typeface="Wingdings" pitchFamily="2" charset="2"/>
              <a:buNone/>
            </a:pPr>
            <a:endParaRPr lang="en-AU" dirty="0" smtClean="0"/>
          </a:p>
        </p:txBody>
      </p:sp>
      <p:pic>
        <p:nvPicPr>
          <p:cNvPr id="3076" name="Picture 4" descr="H:\Documents\Kansai 2013\Kansai Photos Video\2013-10-07 15.30.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276872"/>
            <a:ext cx="713106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318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ja-JP" altLang="en-US" sz="8000" dirty="0" smtClean="0"/>
              <a:t>いくらですか</a:t>
            </a:r>
            <a:endParaRPr lang="en-AU" sz="8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  1.  </a:t>
            </a:r>
            <a:r>
              <a:rPr lang="en-US" sz="3600" dirty="0" smtClean="0"/>
              <a:t>98</a:t>
            </a:r>
            <a:r>
              <a:rPr lang="ja-JP" altLang="en-US" sz="3600" dirty="0" smtClean="0"/>
              <a:t>円</a:t>
            </a:r>
            <a:endParaRPr lang="en-US" sz="3600" dirty="0" smtClean="0"/>
          </a:p>
          <a:p>
            <a:pPr>
              <a:buFont typeface="Wingdings" pitchFamily="2" charset="2"/>
              <a:buNone/>
            </a:pPr>
            <a:r>
              <a:rPr lang="en-US" sz="3600" dirty="0" smtClean="0"/>
              <a:t>  2.  </a:t>
            </a:r>
            <a:r>
              <a:rPr lang="ja-JP" altLang="en-US" sz="3600" dirty="0" smtClean="0"/>
              <a:t>２９８円</a:t>
            </a:r>
            <a:endParaRPr lang="en-US" altLang="ja-JP" sz="3600" dirty="0" smtClean="0"/>
          </a:p>
          <a:p>
            <a:pPr>
              <a:buFont typeface="Wingdings" pitchFamily="2" charset="2"/>
              <a:buNone/>
            </a:pPr>
            <a:r>
              <a:rPr lang="en-US" sz="3600" dirty="0" smtClean="0"/>
              <a:t>  3.  </a:t>
            </a:r>
            <a:r>
              <a:rPr lang="ja-JP" altLang="en-US" sz="3600" dirty="0" smtClean="0"/>
              <a:t>４９８円</a:t>
            </a:r>
            <a:endParaRPr lang="en-US" sz="3600" dirty="0" smtClean="0"/>
          </a:p>
          <a:p>
            <a:pPr>
              <a:buFont typeface="Wingdings" pitchFamily="2" charset="2"/>
              <a:buNone/>
            </a:pPr>
            <a:r>
              <a:rPr lang="en-US" sz="3600" dirty="0" smtClean="0"/>
              <a:t>  4.  </a:t>
            </a:r>
            <a:r>
              <a:rPr lang="ja-JP" altLang="en-US" sz="3600" dirty="0" smtClean="0"/>
              <a:t>９９８円</a:t>
            </a:r>
            <a:endParaRPr lang="en-AU" sz="3600" dirty="0" smtClean="0"/>
          </a:p>
        </p:txBody>
      </p:sp>
      <p:pic>
        <p:nvPicPr>
          <p:cNvPr id="4099" name="Picture 3" descr="H:\Documents\Kansai 2013\Kansai Photos Video\2013-10-07 15.44.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31408"/>
            <a:ext cx="4464496" cy="429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531925" y="5373216"/>
            <a:ext cx="936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Created by Adam Burden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25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516</TotalTime>
  <Words>565</Words>
  <Application>Microsoft Office PowerPoint</Application>
  <PresentationFormat>On-screen Show (4:3)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HGP明朝E</vt:lpstr>
      <vt:lpstr>ＭＳ Ｐゴシック</vt:lpstr>
      <vt:lpstr>Calibri</vt:lpstr>
      <vt:lpstr>Constantia</vt:lpstr>
      <vt:lpstr>Wingdings</vt:lpstr>
      <vt:lpstr>Wingdings 2</vt:lpstr>
      <vt:lpstr>Flow</vt:lpstr>
      <vt:lpstr>いくらですか？</vt:lpstr>
      <vt:lpstr>Supermarket/Fish market video</vt:lpstr>
      <vt:lpstr>Fish Market video</vt:lpstr>
      <vt:lpstr>Discuss in groups the following</vt:lpstr>
      <vt:lpstr>いくらですか</vt:lpstr>
      <vt:lpstr>２</vt:lpstr>
      <vt:lpstr>いくらですか</vt:lpstr>
      <vt:lpstr>４．</vt:lpstr>
      <vt:lpstr>いくらですか</vt:lpstr>
      <vt:lpstr>２．</vt:lpstr>
      <vt:lpstr>いくらですか</vt:lpstr>
      <vt:lpstr>4</vt:lpstr>
      <vt:lpstr>いくらですか</vt:lpstr>
      <vt:lpstr>３．</vt:lpstr>
      <vt:lpstr>Speaking Task</vt:lpstr>
      <vt:lpstr>AUSドルではいくらですか Choose 10 items from the ちらし and calculate the amount in dollars.</vt:lpstr>
      <vt:lpstr>      AUSでいくらですか</vt:lpstr>
      <vt:lpstr>Summary</vt:lpstr>
    </vt:vector>
  </TitlesOfParts>
  <Company>Ministry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NZ教育省日本語教師研修 発表会</dc:title>
  <dc:creator>Administrator</dc:creator>
  <cp:lastModifiedBy>Inge Foley</cp:lastModifiedBy>
  <cp:revision>30</cp:revision>
  <dcterms:created xsi:type="dcterms:W3CDTF">2013-10-10T00:15:27Z</dcterms:created>
  <dcterms:modified xsi:type="dcterms:W3CDTF">2014-03-07T02:33:24Z</dcterms:modified>
</cp:coreProperties>
</file>