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draw TOTORO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60" y="3321422"/>
            <a:ext cx="1730002" cy="17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" b="274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73842" y="4034255"/>
            <a:ext cx="2035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 big circle for his belly. Then an oval shape for the head with facial lines. Also draw limb guidelines.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r="57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48544" y="4333089"/>
            <a:ext cx="3182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side of face, ears and</a:t>
            </a:r>
          </a:p>
          <a:p>
            <a:r>
              <a:rPr lang="en-US" dirty="0" smtClean="0"/>
              <a:t>Whiskers.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pic>
        <p:nvPicPr>
          <p:cNvPr id="8" name="Content Placeholder 7" descr="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"/>
          <a:stretch/>
        </p:blipFill>
        <p:spPr>
          <a:xfrm>
            <a:off x="3429000" y="1572768"/>
            <a:ext cx="4946602" cy="4703342"/>
          </a:xfrm>
        </p:spPr>
      </p:pic>
      <p:sp>
        <p:nvSpPr>
          <p:cNvPr id="9" name="TextBox 8"/>
          <p:cNvSpPr txBox="1"/>
          <p:nvPr/>
        </p:nvSpPr>
        <p:spPr>
          <a:xfrm>
            <a:off x="943113" y="4445151"/>
            <a:ext cx="1335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hands &amp; feet. After that eyes, nose.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" b="4633"/>
          <a:stretch/>
        </p:blipFill>
        <p:spPr>
          <a:xfrm>
            <a:off x="3429000" y="1652924"/>
            <a:ext cx="4946602" cy="4753323"/>
          </a:xfrm>
        </p:spPr>
      </p:pic>
      <p:sp>
        <p:nvSpPr>
          <p:cNvPr id="5" name="TextBox 4"/>
          <p:cNvSpPr txBox="1"/>
          <p:nvPr/>
        </p:nvSpPr>
        <p:spPr>
          <a:xfrm>
            <a:off x="1017815" y="4398459"/>
            <a:ext cx="1802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Triangular shapes on his belly. Rub out</a:t>
            </a:r>
          </a:p>
          <a:p>
            <a:r>
              <a:rPr lang="en-US" dirty="0" smtClean="0"/>
              <a:t>Guidelines.</a:t>
            </a:r>
          </a:p>
        </p:txBody>
      </p:sp>
    </p:spTree>
    <p:extLst>
      <p:ext uri="{BB962C8B-B14F-4D97-AF65-F5344CB8AC3E}">
        <p14:creationId xmlns:p14="http://schemas.microsoft.com/office/powerpoint/2010/main" val="30858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pic>
        <p:nvPicPr>
          <p:cNvPr id="4" name="Content Placeholder 3" descr="5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" b="8345"/>
          <a:stretch/>
        </p:blipFill>
        <p:spPr>
          <a:xfrm>
            <a:off x="3429000" y="1802341"/>
            <a:ext cx="4946602" cy="4398457"/>
          </a:xfrm>
        </p:spPr>
      </p:pic>
      <p:sp>
        <p:nvSpPr>
          <p:cNvPr id="3" name="TextBox 2"/>
          <p:cNvSpPr txBox="1"/>
          <p:nvPr/>
        </p:nvSpPr>
        <p:spPr>
          <a:xfrm>
            <a:off x="845128" y="4294910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Owari!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66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138</TotalTime>
  <Words>70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News Gothic MT</vt:lpstr>
      <vt:lpstr>Wingdings</vt:lpstr>
      <vt:lpstr>Inspiration</vt:lpstr>
      <vt:lpstr>How to draw TOTORO</vt:lpstr>
      <vt:lpstr>Step 1</vt:lpstr>
      <vt:lpstr>Step 2</vt:lpstr>
      <vt:lpstr>Step 3</vt:lpstr>
      <vt:lpstr>Step 4</vt:lpstr>
      <vt:lpstr>Step 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draw TOTORO</dc:title>
  <dc:creator>Office 2004 Test Drive User</dc:creator>
  <cp:lastModifiedBy>Inge Foley</cp:lastModifiedBy>
  <cp:revision>6</cp:revision>
  <dcterms:created xsi:type="dcterms:W3CDTF">2014-11-23T19:31:30Z</dcterms:created>
  <dcterms:modified xsi:type="dcterms:W3CDTF">2014-12-05T01:52:48Z</dcterms:modified>
</cp:coreProperties>
</file>