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2" r:id="rId6"/>
    <p:sldId id="270" r:id="rId7"/>
    <p:sldId id="271" r:id="rId8"/>
    <p:sldId id="257" r:id="rId9"/>
    <p:sldId id="258" r:id="rId10"/>
    <p:sldId id="260" r:id="rId11"/>
    <p:sldId id="261" r:id="rId12"/>
    <p:sldId id="259" r:id="rId13"/>
    <p:sldId id="266" r:id="rId14"/>
    <p:sldId id="262" r:id="rId15"/>
    <p:sldId id="263" r:id="rId16"/>
    <p:sldId id="264" r:id="rId17"/>
    <p:sldId id="265" r:id="rId18"/>
    <p:sldId id="273" r:id="rId19"/>
    <p:sldId id="276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C235-C770-46D2-B1AB-37E3D7AFD22D}" type="datetimeFigureOut">
              <a:rPr lang="en-AU" smtClean="0"/>
              <a:t>6/09/2012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3FD2-EAC0-433C-8295-FADBC8EB3923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Autofit/>
          </a:bodyPr>
          <a:lstStyle/>
          <a:p>
            <a:r>
              <a:rPr lang="en-AU" sz="9600" dirty="0" smtClean="0"/>
              <a:t>Housing In Japan</a:t>
            </a:r>
            <a:endParaRPr lang="en-A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7410" name="Picture 2" descr="http://www.jsee.com/img/gaikan/N137/N1372016/N1372016200000402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8434" name="Picture 2" descr="http://www.jsee.com/img/gaikan/N027/N0272076/N0272076500000206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6386" name="Picture 2" descr="http://www.jsee.com/img/gaikan/N033/N0330304/N0330304200000201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3554" name="Picture 2" descr="http://t2.gstatic.com/images?q=tbn:ANd9GcQrr0v19FWJq1oyYRUGo5HhxRYVXRsY59Hwj2xPBNfB6vNX1xa2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3888432" cy="5306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マンション </a:t>
            </a:r>
            <a:r>
              <a:rPr lang="en-AU" altLang="ja-JP" dirty="0" smtClean="0"/>
              <a:t>- Mansion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AU" dirty="0"/>
              <a:t>M</a:t>
            </a:r>
            <a:r>
              <a:rPr lang="en-AU" dirty="0" smtClean="0"/>
              <a:t>ore modern</a:t>
            </a:r>
            <a:r>
              <a:rPr lang="en-AU" baseline="30000" dirty="0" smtClean="0"/>
              <a:t>,</a:t>
            </a:r>
            <a:r>
              <a:rPr lang="en-AU" dirty="0" smtClean="0"/>
              <a:t> expensive buildings with multiple floors, elevators, and a communal secure gate, with centralised </a:t>
            </a:r>
            <a:r>
              <a:rPr lang="en-AU" dirty="0" err="1" smtClean="0"/>
              <a:t>postboxes</a:t>
            </a:r>
            <a:r>
              <a:rPr lang="en-AU" dirty="0" smtClean="0"/>
              <a:t>. They are usually more sturdily built than </a:t>
            </a:r>
            <a:r>
              <a:rPr lang="en-AU" dirty="0" err="1" smtClean="0"/>
              <a:t>apaato</a:t>
            </a:r>
            <a:r>
              <a:rPr lang="en-AU" dirty="0"/>
              <a:t>.</a:t>
            </a:r>
          </a:p>
        </p:txBody>
      </p:sp>
      <p:pic>
        <p:nvPicPr>
          <p:cNvPr id="19458" name="Picture 2" descr="http://www.aec-systems.com/file1.jpg"/>
          <p:cNvPicPr>
            <a:picLocks noChangeAspect="1" noChangeArrowheads="1"/>
          </p:cNvPicPr>
          <p:nvPr/>
        </p:nvPicPr>
        <p:blipFill>
          <a:blip r:embed="rId2" cstate="print"/>
          <a:srcRect t="5434" b="6415"/>
          <a:stretch>
            <a:fillRect/>
          </a:stretch>
        </p:blipFill>
        <p:spPr bwMode="auto">
          <a:xfrm>
            <a:off x="2483768" y="3717032"/>
            <a:ext cx="4104456" cy="295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will-home.co.jp/pickup/residia-iriya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320480" cy="6486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1506" name="Picture 2" descr="http://xn--xck0d2a9bc6477b37d31we3uoldhrk2x1d29t6q0aig5c.jp/_src/sc56/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77" y="764704"/>
            <a:ext cx="8663203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484" name="Picture 4" descr="http://csdw.net/work7.n.gazou/res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5328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りょかん </a:t>
            </a:r>
            <a:r>
              <a:rPr lang="en-US" altLang="ja-JP" dirty="0" smtClean="0"/>
              <a:t>– Traditional Inn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typical </a:t>
            </a:r>
            <a:r>
              <a:rPr lang="en-AU" dirty="0" err="1" smtClean="0"/>
              <a:t>ryokan</a:t>
            </a:r>
            <a:r>
              <a:rPr lang="en-AU" dirty="0" smtClean="0"/>
              <a:t> is an Japanese-style inn. Like a Western-style inn, maintaining the special, atmosphere and appearance is more important than providing the latest modern conveniences. A </a:t>
            </a:r>
            <a:r>
              <a:rPr lang="en-AU" dirty="0" err="1" smtClean="0"/>
              <a:t>ryokan</a:t>
            </a:r>
            <a:r>
              <a:rPr lang="en-AU" dirty="0" smtClean="0"/>
              <a:t> is for </a:t>
            </a:r>
            <a:r>
              <a:rPr lang="en-AU" dirty="0" err="1" smtClean="0"/>
              <a:t>travelers</a:t>
            </a:r>
            <a:r>
              <a:rPr lang="en-AU" dirty="0" smtClean="0"/>
              <a:t> who wish to experience Japanese culture and enjoy the comforts of Japanese hospitality and service.</a:t>
            </a:r>
            <a:endParaRPr lang="en-A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22" name="Picture 2" descr="Entrance to Yachiyo in the Aut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12360" cy="4263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いえ </a:t>
            </a:r>
            <a:r>
              <a:rPr lang="en-US" altLang="ja-JP" dirty="0" smtClean="0"/>
              <a:t>- House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7649" name="Picture 1" descr="C:\Users\Matthew\Pictures\2008\Japan Trip - Jan &amp; Feb 2008\5th Upload\Japan2 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180112" cy="3885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Room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2770" name="Picture 2" descr="http://www.travelinstyle.com/japan/images/japan_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992888" cy="5139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Garden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1746" name="Picture 2" descr="http://www.iheartjapan.ca/wp-content/uploads/2010/08/best-ryok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120680" cy="478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Communal Bathroom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4818" name="Picture 2" descr="http://t0.gstatic.com/images?q=tbn:ANd9GcQD4xcckek5A9xeCLsag0Q6X_7SBa0RrdKkjLK-gI_tEPaD-y3O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456384" cy="2588953"/>
          </a:xfrm>
          <a:prstGeom prst="rect">
            <a:avLst/>
          </a:prstGeom>
          <a:noFill/>
        </p:spPr>
      </p:pic>
      <p:pic>
        <p:nvPicPr>
          <p:cNvPr id="34820" name="Picture 4" descr="http://2.bp.blogspot.com/_dXX96Hv9Esc/SLi9HSAiMPI/AAAAAAAACAg/4mWes7Vewag/s400/japan-hot-spr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810000" cy="3048001"/>
          </a:xfrm>
          <a:prstGeom prst="rect">
            <a:avLst/>
          </a:prstGeom>
          <a:noFill/>
        </p:spPr>
      </p:pic>
      <p:pic>
        <p:nvPicPr>
          <p:cNvPr id="34822" name="Picture 6" descr="http://img.agoda.net/hotels/159192/OTHERS/OTHERS_159192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3919685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6625" name="Picture 1" descr="C:\Users\Matthew\Pictures\2008\Japan Trip - Jan &amp; Feb 2008\5th Upload\Japan2 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99984" cy="6449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5602" name="Picture 2" descr="http://home.myliving.cn/attchment/fckupload/zhutu(8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976664" cy="6265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9698" name="Picture 2" descr="http://www.fuji-ie.jp/blog/kumatori/M%E3%81%95%E3%82%93%E5%AE%B6%E3%80%80%E3%82%AD%E3%83%83%E3%83%81%E3%83%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80" cy="5980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4580" name="Picture 4" descr="http://myhouse.cocolog-nifty.com/panahome/images/1FZU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92" y="476672"/>
            <a:ext cx="845818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8674" name="Picture 2" descr="http://myhouse.cocolog-nifty.com/panahome/images/2FZU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6337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アパート </a:t>
            </a:r>
            <a:r>
              <a:rPr lang="en-AU" altLang="ja-JP" dirty="0" smtClean="0"/>
              <a:t>- Apartments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They are often older</a:t>
            </a:r>
            <a:r>
              <a:rPr lang="en-AU" baseline="30000" dirty="0"/>
              <a:t> </a:t>
            </a:r>
            <a:r>
              <a:rPr lang="en-AU" dirty="0" smtClean="0"/>
              <a:t>buildings which are usually only a few stories in height, without a central secure entrance </a:t>
            </a:r>
            <a:endParaRPr lang="en-AU" dirty="0"/>
          </a:p>
        </p:txBody>
      </p:sp>
      <p:pic>
        <p:nvPicPr>
          <p:cNvPr id="1026" name="Picture 2" descr="http://team-6.eng.toyo.ac.jp/kawagoe-amenitymap/images/haikyo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6048672" cy="33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tthew\Pictures\2008\Japan Trip - Jan &amp; Feb 2008\5th Upload\Japan2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87653" cy="614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136</Words>
  <Application>Microsoft Office PowerPoint</Application>
  <PresentationFormat>On-screen Show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Housing In Japan</vt:lpstr>
      <vt:lpstr>いえ -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アパート - Apartments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マンション - Mansion</vt:lpstr>
      <vt:lpstr>PowerPoint Presentation</vt:lpstr>
      <vt:lpstr>PowerPoint Presentation</vt:lpstr>
      <vt:lpstr>PowerPoint Presentation</vt:lpstr>
      <vt:lpstr>りょかん – Traditional Inn</vt:lpstr>
      <vt:lpstr>Entrance</vt:lpstr>
      <vt:lpstr>Inside a Room</vt:lpstr>
      <vt:lpstr>Internal Garden</vt:lpstr>
      <vt:lpstr>Communal Bathroom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In Japan</dc:title>
  <dc:creator>Matthew</dc:creator>
  <cp:lastModifiedBy>Bill &amp; Inge</cp:lastModifiedBy>
  <cp:revision>7</cp:revision>
  <dcterms:created xsi:type="dcterms:W3CDTF">2011-01-26T10:35:11Z</dcterms:created>
  <dcterms:modified xsi:type="dcterms:W3CDTF">2012-09-06T04:06:34Z</dcterms:modified>
</cp:coreProperties>
</file>