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80" r:id="rId3"/>
    <p:sldId id="276" r:id="rId4"/>
    <p:sldId id="262" r:id="rId5"/>
    <p:sldId id="271" r:id="rId6"/>
    <p:sldId id="264" r:id="rId7"/>
    <p:sldId id="256" r:id="rId8"/>
    <p:sldId id="263" r:id="rId9"/>
    <p:sldId id="268" r:id="rId10"/>
    <p:sldId id="266" r:id="rId11"/>
    <p:sldId id="272" r:id="rId12"/>
    <p:sldId id="267" r:id="rId13"/>
    <p:sldId id="269" r:id="rId14"/>
    <p:sldId id="259" r:id="rId15"/>
    <p:sldId id="275" r:id="rId16"/>
    <p:sldId id="270" r:id="rId17"/>
    <p:sldId id="265" r:id="rId18"/>
    <p:sldId id="277" r:id="rId19"/>
    <p:sldId id="278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4E7A2-1910-4805-B6E5-05E360873CE1}" type="datetimeFigureOut">
              <a:rPr lang="en-US" smtClean="0"/>
              <a:t>5/11/2013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F6573-FA42-46AB-ABCD-9A3877716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F6573-FA42-46AB-ABCD-9A38777165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8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222A-80F9-44EB-A25E-4F4CD9E94390}" type="datetimeFigureOut">
              <a:rPr lang="en-AU" smtClean="0"/>
              <a:pPr/>
              <a:t>11/05/2013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6E10-2544-49C4-B730-9C5339B77FC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222A-80F9-44EB-A25E-4F4CD9E94390}" type="datetimeFigureOut">
              <a:rPr lang="en-AU" smtClean="0"/>
              <a:pPr/>
              <a:t>11/05/2013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6E10-2544-49C4-B730-9C5339B77FC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222A-80F9-44EB-A25E-4F4CD9E94390}" type="datetimeFigureOut">
              <a:rPr lang="en-AU" smtClean="0"/>
              <a:pPr/>
              <a:t>11/05/2013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6E10-2544-49C4-B730-9C5339B77FC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222A-80F9-44EB-A25E-4F4CD9E94390}" type="datetimeFigureOut">
              <a:rPr lang="en-AU" smtClean="0"/>
              <a:pPr/>
              <a:t>11/05/2013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6E10-2544-49C4-B730-9C5339B77FC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222A-80F9-44EB-A25E-4F4CD9E94390}" type="datetimeFigureOut">
              <a:rPr lang="en-AU" smtClean="0"/>
              <a:pPr/>
              <a:t>11/05/2013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6E10-2544-49C4-B730-9C5339B77FC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222A-80F9-44EB-A25E-4F4CD9E94390}" type="datetimeFigureOut">
              <a:rPr lang="en-AU" smtClean="0"/>
              <a:pPr/>
              <a:t>11/05/2013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6E10-2544-49C4-B730-9C5339B77FC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222A-80F9-44EB-A25E-4F4CD9E94390}" type="datetimeFigureOut">
              <a:rPr lang="en-AU" smtClean="0"/>
              <a:pPr/>
              <a:t>11/05/2013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6E10-2544-49C4-B730-9C5339B77FC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222A-80F9-44EB-A25E-4F4CD9E94390}" type="datetimeFigureOut">
              <a:rPr lang="en-AU" smtClean="0"/>
              <a:pPr/>
              <a:t>11/05/2013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6E10-2544-49C4-B730-9C5339B77FC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222A-80F9-44EB-A25E-4F4CD9E94390}" type="datetimeFigureOut">
              <a:rPr lang="en-AU" smtClean="0"/>
              <a:pPr/>
              <a:t>11/05/2013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6E10-2544-49C4-B730-9C5339B77FC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222A-80F9-44EB-A25E-4F4CD9E94390}" type="datetimeFigureOut">
              <a:rPr lang="en-AU" smtClean="0"/>
              <a:pPr/>
              <a:t>11/05/2013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6E10-2544-49C4-B730-9C5339B77FC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222A-80F9-44EB-A25E-4F4CD9E94390}" type="datetimeFigureOut">
              <a:rPr lang="en-AU" smtClean="0"/>
              <a:pPr/>
              <a:t>11/05/2013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6E10-2544-49C4-B730-9C5339B77FC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C222A-80F9-44EB-A25E-4F4CD9E94390}" type="datetimeFigureOut">
              <a:rPr lang="en-AU" smtClean="0"/>
              <a:pPr/>
              <a:t>11/05/2013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E6E10-2544-49C4-B730-9C5339B77FCB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ja-JP" altLang="en-US" sz="8000" smtClean="0"/>
              <a:t>ひらがな</a:t>
            </a:r>
            <a:r>
              <a:rPr lang="en-AU" sz="8000" dirty="0" smtClean="0"/>
              <a:t/>
            </a:r>
            <a:br>
              <a:rPr lang="en-AU" sz="8000" dirty="0" smtClean="0"/>
            </a:br>
            <a:r>
              <a:rPr lang="ja-JP" altLang="en-US" sz="8000" smtClean="0"/>
              <a:t>カタカナ</a:t>
            </a:r>
            <a:r>
              <a:rPr lang="en-AU" sz="8000" dirty="0" smtClean="0"/>
              <a:t/>
            </a:r>
            <a:br>
              <a:rPr lang="en-AU" sz="8000" dirty="0" smtClean="0"/>
            </a:br>
            <a:r>
              <a:rPr lang="ja-JP" altLang="en-US" sz="8000" smtClean="0"/>
              <a:t>漢字</a:t>
            </a:r>
            <a:endParaRPr lang="en-A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s2_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48609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kanban-hakurankai.co.jp/wp-content/uploads/5-S03-APSK-001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344816" cy="6447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5" y="260648"/>
            <a:ext cx="8136904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phone.appinfo.jp/img/thumb/iphone/57/01/31/570131288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064893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fantasyresort.jp/blog/wp-content/uploads/2011/02/inage_choco_1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0688"/>
            <a:ext cx="4032448" cy="538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2.blogs.yahoo.co.jp/ybi/1/44/74/dbdts502/folder/395882/img_395882_62125159_1?1346879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92696"/>
            <a:ext cx="3960440" cy="526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tem.shopping.c.yimg.jp/i/j/daiei-sangyo_104062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597666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kentpleasetry.files.wordpress.com/2012/01/trash-japanese-street-signs-74.jpg?w=5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4664"/>
            <a:ext cx="4496000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ec2.images-amazon.com/images/I/51VPeOcxA8L._SL500_AA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20688"/>
            <a:ext cx="4536504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anythings.org/japanese/signs/i/kelly06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604867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the next few slides…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see hiragana </a:t>
            </a:r>
            <a:r>
              <a:rPr lang="ja-JP" altLang="en-US" dirty="0" smtClean="0"/>
              <a:t>ひらがな</a:t>
            </a:r>
            <a:r>
              <a:rPr lang="en-US" dirty="0" smtClean="0"/>
              <a:t>?</a:t>
            </a:r>
          </a:p>
          <a:p>
            <a:r>
              <a:rPr lang="en-US" dirty="0" smtClean="0"/>
              <a:t>Can you see katakana</a:t>
            </a:r>
            <a:r>
              <a:rPr lang="ja-JP" altLang="en-US" dirty="0" smtClean="0"/>
              <a:t>　カタカナ</a:t>
            </a:r>
            <a:r>
              <a:rPr lang="en-US" dirty="0" smtClean="0"/>
              <a:t>?</a:t>
            </a:r>
            <a:r>
              <a:rPr lang="ja-JP" altLang="en-US" dirty="0" smtClean="0"/>
              <a:t>　ＯＲ</a:t>
            </a:r>
            <a:endParaRPr lang="en-US" dirty="0" smtClean="0"/>
          </a:p>
          <a:p>
            <a:r>
              <a:rPr lang="en-US" dirty="0" smtClean="0"/>
              <a:t>Can you see kanji</a:t>
            </a:r>
            <a:r>
              <a:rPr lang="ja-JP" altLang="en-US" dirty="0" smtClean="0"/>
              <a:t>　漢字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3759648" cy="267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474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torage.kanshin.com/free/img_32/322750/k1115723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836712"/>
            <a:ext cx="4808509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kitaq-koryu.jp/%E3%81%88%E3%82%93%E3%81%B4%E3%81%A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416824" cy="5289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123japanese.com/images/maku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136904" cy="3823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kamimura-jibika.or.jp/q_and_a/images/no_smoking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443386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odyartclan.com/wp-content/uploads/2012/07/japanese-kanji-tattoo_1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80"/>
            <a:ext cx="4608512" cy="5557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ds2.exblog.jp/pds/1/200901/13/81/f0117681_20304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45282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liquidmatrix.org/blog/wp-content/uploads/2007/09/mrsparkle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764704"/>
            <a:ext cx="4608512" cy="4845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nihongoart.org/Goods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336704" cy="4394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184</TotalTime>
  <Words>21</Words>
  <Application>Microsoft Office PowerPoint</Application>
  <PresentationFormat>On-screen Show (4:3)</PresentationFormat>
  <Paragraphs>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     ひらがな カタカナ 漢字</vt:lpstr>
      <vt:lpstr>Look at the next few slides…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</dc:creator>
  <cp:lastModifiedBy>Bill &amp; Inge</cp:lastModifiedBy>
  <cp:revision>20</cp:revision>
  <dcterms:created xsi:type="dcterms:W3CDTF">2013-02-03T02:39:30Z</dcterms:created>
  <dcterms:modified xsi:type="dcterms:W3CDTF">2013-05-10T21:50:39Z</dcterms:modified>
</cp:coreProperties>
</file>