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4" r:id="rId7"/>
    <p:sldId id="265" r:id="rId8"/>
    <p:sldId id="263" r:id="rId9"/>
    <p:sldId id="266" r:id="rId10"/>
    <p:sldId id="262" r:id="rId11"/>
    <p:sldId id="267" r:id="rId12"/>
    <p:sldId id="269" r:id="rId13"/>
    <p:sldId id="270" r:id="rId14"/>
    <p:sldId id="268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ファストフードは　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ヘ</a:t>
            </a:r>
            <a:r>
              <a:rPr lang="ja-JP" altLang="en-US" dirty="0"/>
              <a:t>ル</a:t>
            </a:r>
            <a:r>
              <a:rPr lang="ja-JP" altLang="en-US" dirty="0" smtClean="0"/>
              <a:t>シー？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sz="4000" dirty="0" smtClean="0"/>
              <a:t>Is fast food healthy</a:t>
            </a:r>
            <a:r>
              <a:rPr lang="en-AU" sz="4000" dirty="0" smtClean="0"/>
              <a:t>?</a:t>
            </a:r>
            <a:endParaRPr lang="en-AU" sz="4000" dirty="0" smtClean="0"/>
          </a:p>
        </p:txBody>
      </p:sp>
    </p:spTree>
    <p:extLst>
      <p:ext uri="{BB962C8B-B14F-4D97-AF65-F5344CB8AC3E}">
        <p14:creationId xmlns:p14="http://schemas.microsoft.com/office/powerpoint/2010/main" val="357120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69395"/>
          </a:xfrm>
        </p:spPr>
        <p:txBody>
          <a:bodyPr/>
          <a:lstStyle/>
          <a:p>
            <a:r>
              <a:rPr lang="en-AU" dirty="0" smtClean="0"/>
              <a:t>Pair dialogue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95401" y="1918952"/>
            <a:ext cx="9601196" cy="3956916"/>
          </a:xfrm>
        </p:spPr>
        <p:txBody>
          <a:bodyPr/>
          <a:lstStyle/>
          <a:p>
            <a:endParaRPr lang="en-AU" dirty="0" smtClean="0"/>
          </a:p>
          <a:p>
            <a:r>
              <a:rPr lang="en-AU" dirty="0" smtClean="0"/>
              <a:t>In pairs, write a short dialogue script in Japanese (no </a:t>
            </a:r>
            <a:r>
              <a:rPr lang="en-AU" dirty="0" err="1"/>
              <a:t>R</a:t>
            </a:r>
            <a:r>
              <a:rPr lang="en-AU" dirty="0" err="1" smtClean="0"/>
              <a:t>omaji</a:t>
            </a:r>
            <a:r>
              <a:rPr lang="en-AU" dirty="0" smtClean="0"/>
              <a:t> or English).</a:t>
            </a:r>
          </a:p>
          <a:p>
            <a:r>
              <a:rPr lang="en-AU" dirty="0" smtClean="0"/>
              <a:t>Begin with one speaker asking: </a:t>
            </a:r>
            <a:r>
              <a:rPr lang="ja-JP" altLang="en-US" dirty="0" smtClean="0"/>
              <a:t>好きなファストフードは　なんですか。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005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267119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オーストラリアと日本のファストフード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77696" y="1665761"/>
            <a:ext cx="4718304" cy="576262"/>
          </a:xfrm>
        </p:spPr>
        <p:txBody>
          <a:bodyPr/>
          <a:lstStyle/>
          <a:p>
            <a:pPr algn="ctr"/>
            <a:r>
              <a:rPr lang="ja-JP" altLang="en-US" dirty="0" smtClean="0"/>
              <a:t>オーストラリア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14400" y="2395469"/>
            <a:ext cx="10367493" cy="389857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80670" y="1665761"/>
            <a:ext cx="4718304" cy="576262"/>
          </a:xfrm>
        </p:spPr>
        <p:txBody>
          <a:bodyPr/>
          <a:lstStyle/>
          <a:p>
            <a:pPr algn="ctr"/>
            <a:r>
              <a:rPr lang="ja-JP" altLang="en-US" dirty="0" smtClean="0"/>
              <a:t>日本</a:t>
            </a:r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077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460302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Kanji</a:t>
            </a:r>
            <a:r>
              <a:rPr lang="ja-JP" altLang="en-US" dirty="0" smtClean="0"/>
              <a:t>　</a:t>
            </a:r>
            <a:r>
              <a:rPr lang="ja-JP" altLang="en-US" dirty="0"/>
              <a:t>き</a:t>
            </a:r>
            <a:r>
              <a:rPr lang="ja-JP" altLang="en-US" dirty="0" smtClean="0"/>
              <a:t>　</a:t>
            </a:r>
            <a:r>
              <a:rPr lang="en-AU" altLang="ja-JP" dirty="0" smtClean="0"/>
              <a:t>spirit</a:t>
            </a:r>
            <a:endParaRPr lang="en-AU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4" y="1642056"/>
            <a:ext cx="4533501" cy="6278451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00" y="1642055"/>
            <a:ext cx="6093392" cy="2826913"/>
          </a:xfrm>
        </p:spPr>
      </p:pic>
    </p:spTree>
    <p:extLst>
      <p:ext uri="{BB962C8B-B14F-4D97-AF65-F5344CB8AC3E}">
        <p14:creationId xmlns:p14="http://schemas.microsoft.com/office/powerpoint/2010/main" val="23658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89091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Uses of </a:t>
            </a:r>
            <a:r>
              <a:rPr lang="ja-JP" altLang="en-US" dirty="0" smtClean="0"/>
              <a:t>気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1803042"/>
            <a:ext cx="4718304" cy="406740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ja-JP" altLang="en-US" dirty="0"/>
              <a:t>元</a:t>
            </a:r>
            <a:r>
              <a:rPr lang="ja-JP" altLang="en-US" dirty="0" smtClean="0">
                <a:solidFill>
                  <a:srgbClr val="FF0000"/>
                </a:solidFill>
              </a:rPr>
              <a:t>気</a:t>
            </a:r>
            <a:r>
              <a:rPr lang="ja-JP" altLang="en-US" dirty="0" smtClean="0"/>
              <a:t>　　</a:t>
            </a:r>
            <a:r>
              <a:rPr lang="en-AU" altLang="ja-JP" dirty="0" smtClean="0"/>
              <a:t>(</a:t>
            </a:r>
            <a:r>
              <a:rPr lang="ja-JP" altLang="en-US" dirty="0" smtClean="0"/>
              <a:t>げん</a:t>
            </a:r>
            <a:r>
              <a:rPr lang="ja-JP" altLang="en-US" dirty="0" smtClean="0">
                <a:solidFill>
                  <a:srgbClr val="FF0000"/>
                </a:solidFill>
              </a:rPr>
              <a:t>き</a:t>
            </a:r>
            <a:r>
              <a:rPr lang="en-AU" altLang="ja-JP" dirty="0" smtClean="0"/>
              <a:t>)</a:t>
            </a:r>
            <a:endParaRPr lang="en-US" altLang="ja-JP" dirty="0" smtClean="0"/>
          </a:p>
          <a:p>
            <a:r>
              <a:rPr lang="ja-JP" altLang="en-US" dirty="0"/>
              <a:t>天</a:t>
            </a:r>
            <a:r>
              <a:rPr lang="ja-JP" altLang="en-US" dirty="0" smtClean="0">
                <a:solidFill>
                  <a:srgbClr val="FF0000"/>
                </a:solidFill>
              </a:rPr>
              <a:t>気　</a:t>
            </a:r>
            <a:r>
              <a:rPr lang="ja-JP" altLang="en-US" dirty="0" smtClean="0"/>
              <a:t>　</a:t>
            </a:r>
            <a:r>
              <a:rPr lang="en-AU" altLang="ja-JP" dirty="0" smtClean="0"/>
              <a:t>(</a:t>
            </a:r>
            <a:r>
              <a:rPr lang="ja-JP" altLang="en-US" dirty="0" smtClean="0"/>
              <a:t>てん</a:t>
            </a:r>
            <a:r>
              <a:rPr lang="ja-JP" altLang="en-US" dirty="0" smtClean="0">
                <a:solidFill>
                  <a:srgbClr val="FF0000"/>
                </a:solidFill>
              </a:rPr>
              <a:t>き</a:t>
            </a:r>
            <a:r>
              <a:rPr lang="en-AU" altLang="ja-JP" dirty="0" smtClean="0"/>
              <a:t>)</a:t>
            </a:r>
            <a:endParaRPr lang="en-US" altLang="ja-JP" dirty="0" smtClean="0"/>
          </a:p>
          <a:p>
            <a:r>
              <a:rPr lang="ja-JP" altLang="en-US" dirty="0"/>
              <a:t>人</a:t>
            </a:r>
            <a:r>
              <a:rPr lang="ja-JP" altLang="en-US" dirty="0" smtClean="0">
                <a:solidFill>
                  <a:srgbClr val="FF0000"/>
                </a:solidFill>
              </a:rPr>
              <a:t>気</a:t>
            </a:r>
            <a:r>
              <a:rPr lang="ja-JP" altLang="en-US" dirty="0" smtClean="0"/>
              <a:t>　　</a:t>
            </a:r>
            <a:r>
              <a:rPr lang="en-AU" altLang="ja-JP" dirty="0" smtClean="0"/>
              <a:t>(</a:t>
            </a:r>
            <a:r>
              <a:rPr lang="ja-JP" altLang="en-US" dirty="0" smtClean="0"/>
              <a:t>にん</a:t>
            </a:r>
            <a:r>
              <a:rPr lang="ja-JP" altLang="en-US" dirty="0" smtClean="0">
                <a:solidFill>
                  <a:srgbClr val="FF0000"/>
                </a:solidFill>
              </a:rPr>
              <a:t>き</a:t>
            </a:r>
            <a:r>
              <a:rPr lang="en-AU" altLang="ja-JP" dirty="0" smtClean="0"/>
              <a:t>)</a:t>
            </a:r>
          </a:p>
          <a:p>
            <a:endParaRPr lang="en-US" dirty="0"/>
          </a:p>
          <a:p>
            <a:r>
              <a:rPr lang="ja-JP" altLang="en-US" sz="2800" dirty="0" smtClean="0">
                <a:solidFill>
                  <a:srgbClr val="0070C0"/>
                </a:solidFill>
              </a:rPr>
              <a:t>人気があります</a:t>
            </a:r>
            <a:endParaRPr lang="en-AU" sz="2800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1803042"/>
            <a:ext cx="4718304" cy="4067406"/>
          </a:xfrm>
        </p:spPr>
        <p:txBody>
          <a:bodyPr/>
          <a:lstStyle/>
          <a:p>
            <a:endParaRPr lang="en-AU" dirty="0" smtClean="0"/>
          </a:p>
          <a:p>
            <a:endParaRPr lang="en-AU" dirty="0"/>
          </a:p>
          <a:p>
            <a:r>
              <a:rPr lang="en-AU" dirty="0" smtClean="0"/>
              <a:t>Fit, healthy, well</a:t>
            </a:r>
          </a:p>
          <a:p>
            <a:r>
              <a:rPr lang="en-AU" dirty="0" smtClean="0"/>
              <a:t>Weather</a:t>
            </a:r>
          </a:p>
          <a:p>
            <a:r>
              <a:rPr lang="en-AU" dirty="0" smtClean="0"/>
              <a:t>Popular</a:t>
            </a:r>
          </a:p>
          <a:p>
            <a:endParaRPr lang="en-US" dirty="0"/>
          </a:p>
          <a:p>
            <a:r>
              <a:rPr lang="en-US" altLang="ja-JP" dirty="0" smtClean="0"/>
              <a:t>To</a:t>
            </a:r>
            <a:r>
              <a:rPr lang="ja-JP" altLang="en-US" dirty="0" smtClean="0"/>
              <a:t> </a:t>
            </a:r>
            <a:r>
              <a:rPr lang="en-US" altLang="ja-JP" dirty="0" smtClean="0"/>
              <a:t>be</a:t>
            </a:r>
            <a:r>
              <a:rPr lang="ja-JP" altLang="en-US" dirty="0" smtClean="0"/>
              <a:t> </a:t>
            </a:r>
            <a:r>
              <a:rPr lang="en-US" altLang="ja-JP" dirty="0" smtClean="0"/>
              <a:t>popular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142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Discussing</a:t>
            </a:r>
            <a:r>
              <a:rPr lang="ja-JP" altLang="en-US" dirty="0" smtClean="0"/>
              <a:t> </a:t>
            </a:r>
            <a:r>
              <a:rPr lang="en-US" altLang="ja-JP" dirty="0" smtClean="0"/>
              <a:t>what’s</a:t>
            </a:r>
            <a:r>
              <a:rPr lang="ja-JP" altLang="en-US" dirty="0" smtClean="0"/>
              <a:t> </a:t>
            </a:r>
            <a:r>
              <a:rPr lang="en-US" altLang="ja-JP" dirty="0" smtClean="0"/>
              <a:t>popular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ja-JP" altLang="en-US" dirty="0" smtClean="0"/>
              <a:t>「</a:t>
            </a:r>
            <a:r>
              <a:rPr lang="en-US" altLang="ja-JP" dirty="0" smtClean="0"/>
              <a:t>FOOD]</a:t>
            </a:r>
            <a:r>
              <a:rPr lang="ja-JP" altLang="en-US" dirty="0" smtClean="0"/>
              <a:t>は　「</a:t>
            </a:r>
            <a:r>
              <a:rPr lang="en-US" altLang="ja-JP" dirty="0" smtClean="0"/>
              <a:t>PLACE</a:t>
            </a:r>
            <a:r>
              <a:rPr lang="ja-JP" altLang="en-US" dirty="0" smtClean="0"/>
              <a:t>」で　人気があります。</a:t>
            </a:r>
            <a:endParaRPr lang="en-AU" altLang="ja-JP" dirty="0" smtClean="0"/>
          </a:p>
          <a:p>
            <a:r>
              <a:rPr lang="en-AU" dirty="0" smtClean="0"/>
              <a:t>EG. </a:t>
            </a:r>
            <a:r>
              <a:rPr lang="ja-JP" altLang="en-US" b="1" dirty="0" smtClean="0">
                <a:solidFill>
                  <a:srgbClr val="00CC00"/>
                </a:solidFill>
              </a:rPr>
              <a:t>カレー</a:t>
            </a:r>
            <a:r>
              <a:rPr lang="ja-JP" altLang="en-US" dirty="0" smtClean="0"/>
              <a:t>は　</a:t>
            </a:r>
            <a:r>
              <a:rPr lang="ja-JP" altLang="en-US" dirty="0" smtClean="0">
                <a:solidFill>
                  <a:srgbClr val="00B0F0"/>
                </a:solidFill>
              </a:rPr>
              <a:t>インド</a:t>
            </a:r>
            <a:r>
              <a:rPr lang="ja-JP" altLang="en-US" dirty="0" smtClean="0"/>
              <a:t>で　人気があります。</a:t>
            </a:r>
            <a:endParaRPr lang="en-US" altLang="ja-JP" dirty="0" smtClean="0"/>
          </a:p>
          <a:p>
            <a:r>
              <a:rPr lang="en-US" altLang="ja-JP" dirty="0" smtClean="0"/>
              <a:t>EG.</a:t>
            </a:r>
            <a:r>
              <a:rPr lang="ja-JP" altLang="en-US" dirty="0" smtClean="0"/>
              <a:t>　</a:t>
            </a:r>
            <a:r>
              <a:rPr lang="ja-JP" altLang="en-US" dirty="0" smtClean="0">
                <a:solidFill>
                  <a:srgbClr val="FF0000"/>
                </a:solidFill>
              </a:rPr>
              <a:t>ミートパイ</a:t>
            </a:r>
            <a:r>
              <a:rPr lang="ja-JP" altLang="en-US" dirty="0" smtClean="0"/>
              <a:t>は　</a:t>
            </a:r>
            <a:r>
              <a:rPr lang="ja-JP" altLang="en-US" b="1" dirty="0" smtClean="0">
                <a:solidFill>
                  <a:srgbClr val="FFC000"/>
                </a:solidFill>
              </a:rPr>
              <a:t>オーストラリア</a:t>
            </a:r>
            <a:r>
              <a:rPr lang="ja-JP" altLang="en-US" dirty="0" smtClean="0"/>
              <a:t>で　人気があります。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ja-JP" altLang="en-US" dirty="0" smtClean="0"/>
              <a:t>「</a:t>
            </a:r>
            <a:r>
              <a:rPr lang="en-US" altLang="ja-JP" dirty="0" smtClean="0"/>
              <a:t>FOOD</a:t>
            </a:r>
            <a:r>
              <a:rPr lang="ja-JP" altLang="en-US" dirty="0" smtClean="0"/>
              <a:t>」</a:t>
            </a:r>
            <a:r>
              <a:rPr lang="en-AU" altLang="ja-JP" dirty="0" smtClean="0"/>
              <a:t>is popular in [PLACE].</a:t>
            </a:r>
          </a:p>
          <a:p>
            <a:endParaRPr lang="en-US" altLang="ja-JP" dirty="0"/>
          </a:p>
          <a:p>
            <a:r>
              <a:rPr lang="en-US" altLang="ja-JP" dirty="0" smtClean="0"/>
              <a:t>EG.</a:t>
            </a:r>
            <a:r>
              <a:rPr lang="ja-JP" altLang="en-US" dirty="0" smtClean="0"/>
              <a:t>　</a:t>
            </a:r>
            <a:r>
              <a:rPr lang="en-US" altLang="ja-JP" b="1" dirty="0" smtClean="0">
                <a:solidFill>
                  <a:srgbClr val="00CC00"/>
                </a:solidFill>
              </a:rPr>
              <a:t>Curry</a:t>
            </a:r>
            <a:r>
              <a:rPr lang="ja-JP" altLang="en-US" dirty="0" smtClean="0"/>
              <a:t> </a:t>
            </a:r>
            <a:r>
              <a:rPr lang="en-US" altLang="ja-JP" dirty="0" smtClean="0"/>
              <a:t>is</a:t>
            </a:r>
            <a:r>
              <a:rPr lang="ja-JP" altLang="en-US" dirty="0" smtClean="0"/>
              <a:t> </a:t>
            </a:r>
            <a:r>
              <a:rPr lang="en-US" altLang="ja-JP" dirty="0" smtClean="0"/>
              <a:t>popular</a:t>
            </a:r>
            <a:r>
              <a:rPr lang="ja-JP" altLang="en-US" dirty="0" smtClean="0"/>
              <a:t> </a:t>
            </a:r>
            <a:r>
              <a:rPr lang="en-US" altLang="ja-JP" dirty="0" smtClean="0"/>
              <a:t>in</a:t>
            </a:r>
            <a:r>
              <a:rPr lang="ja-JP" altLang="en-US" dirty="0" smtClean="0"/>
              <a:t> </a:t>
            </a:r>
            <a:r>
              <a:rPr lang="en-US" altLang="ja-JP" dirty="0" smtClean="0">
                <a:solidFill>
                  <a:srgbClr val="00B0F0"/>
                </a:solidFill>
              </a:rPr>
              <a:t>India</a:t>
            </a:r>
          </a:p>
          <a:p>
            <a:endParaRPr lang="en-US" altLang="ja-JP" dirty="0">
              <a:solidFill>
                <a:srgbClr val="00B0F0"/>
              </a:solidFill>
            </a:endParaRPr>
          </a:p>
          <a:p>
            <a:r>
              <a:rPr lang="en-US" altLang="ja-JP" dirty="0" smtClean="0">
                <a:solidFill>
                  <a:schemeClr val="tx1"/>
                </a:solidFill>
              </a:rPr>
              <a:t>EG.</a:t>
            </a:r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r>
              <a:rPr lang="en-US" altLang="ja-JP" dirty="0" smtClean="0">
                <a:solidFill>
                  <a:srgbClr val="FF0000"/>
                </a:solidFill>
              </a:rPr>
              <a:t>Meat</a:t>
            </a:r>
            <a:r>
              <a:rPr lang="ja-JP" altLang="en-US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pies</a:t>
            </a:r>
            <a:r>
              <a:rPr lang="ja-JP" altLang="en-US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are</a:t>
            </a:r>
            <a:r>
              <a:rPr lang="ja-JP" altLang="en-US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popular</a:t>
            </a:r>
            <a:r>
              <a:rPr lang="ja-JP" altLang="en-US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in</a:t>
            </a:r>
            <a:r>
              <a:rPr lang="ja-JP" altLang="en-US" dirty="0" smtClean="0">
                <a:solidFill>
                  <a:schemeClr val="tx1"/>
                </a:solidFill>
              </a:rPr>
              <a:t> </a:t>
            </a:r>
            <a:r>
              <a:rPr lang="en-US" altLang="ja-JP" b="1" dirty="0" smtClean="0">
                <a:solidFill>
                  <a:srgbClr val="FFC000"/>
                </a:solidFill>
              </a:rPr>
              <a:t>Australia</a:t>
            </a:r>
            <a:r>
              <a:rPr lang="en-US" altLang="ja-JP" dirty="0" smtClean="0">
                <a:solidFill>
                  <a:schemeClr val="tx1"/>
                </a:solidFill>
              </a:rPr>
              <a:t>.</a:t>
            </a:r>
            <a:endParaRPr lang="en-AU" altLang="ja-JP" dirty="0" smtClean="0">
              <a:solidFill>
                <a:schemeClr val="tx1"/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943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Writing</a:t>
            </a:r>
            <a:r>
              <a:rPr lang="ja-JP" altLang="en-US" dirty="0" smtClean="0"/>
              <a:t> </a:t>
            </a:r>
            <a:r>
              <a:rPr lang="en-US" altLang="ja-JP" dirty="0" smtClean="0"/>
              <a:t>Practice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 smtClean="0"/>
              <a:t>Kebabs are popular in Turkey</a:t>
            </a:r>
          </a:p>
          <a:p>
            <a:pPr marL="0" indent="0">
              <a:buNone/>
            </a:pPr>
            <a:r>
              <a:rPr lang="en-AU" dirty="0" smtClean="0"/>
              <a:t> (</a:t>
            </a:r>
            <a:r>
              <a:rPr lang="ja-JP" altLang="en-US" dirty="0" smtClean="0"/>
              <a:t>トルコ）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AU" altLang="ja-JP" dirty="0"/>
          </a:p>
          <a:p>
            <a:r>
              <a:rPr lang="en-US" altLang="ja-JP" dirty="0" smtClean="0"/>
              <a:t>Sea</a:t>
            </a:r>
            <a:r>
              <a:rPr lang="en-AU" altLang="ja-JP" dirty="0" smtClean="0"/>
              <a:t>food (</a:t>
            </a:r>
            <a:r>
              <a:rPr lang="ja-JP" altLang="en-US" dirty="0" smtClean="0"/>
              <a:t>シーフード）</a:t>
            </a:r>
            <a:r>
              <a:rPr lang="en-AU" altLang="ja-JP" dirty="0" smtClean="0"/>
              <a:t> is popular in Japan</a:t>
            </a:r>
          </a:p>
          <a:p>
            <a:endParaRPr lang="en-US" altLang="ja-JP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ja-JP" altLang="en-US" dirty="0" smtClean="0"/>
              <a:t>ケバブは　トルコで　人気が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あります。</a:t>
            </a:r>
            <a:endParaRPr lang="en-US" altLang="ja-JP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ja-JP" altLang="en-US" dirty="0"/>
              <a:t>シ</a:t>
            </a:r>
            <a:r>
              <a:rPr lang="ja-JP" altLang="en-US" dirty="0" smtClean="0"/>
              <a:t>ー</a:t>
            </a:r>
            <a:r>
              <a:rPr lang="ja-JP" altLang="en-US" dirty="0"/>
              <a:t>フー</a:t>
            </a:r>
            <a:r>
              <a:rPr lang="ja-JP" altLang="en-US" dirty="0" smtClean="0"/>
              <a:t>ドは　日本で　人気が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あります</a:t>
            </a:r>
            <a:r>
              <a:rPr lang="ja-JP" altLang="en-US" dirty="0"/>
              <a:t>。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789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95460"/>
            <a:ext cx="9601196" cy="1068946"/>
          </a:xfrm>
        </p:spPr>
        <p:txBody>
          <a:bodyPr/>
          <a:lstStyle/>
          <a:p>
            <a:r>
              <a:rPr lang="ja-JP" altLang="en-US" dirty="0" smtClean="0"/>
              <a:t>食べもの　の　かくすい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021984"/>
            <a:ext cx="5131456" cy="384859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68" y="1854558"/>
            <a:ext cx="4757874" cy="4016017"/>
          </a:xfrm>
        </p:spPr>
      </p:pic>
    </p:spTree>
    <p:extLst>
      <p:ext uri="{BB962C8B-B14F-4D97-AF65-F5344CB8AC3E}">
        <p14:creationId xmlns:p14="http://schemas.microsoft.com/office/powerpoint/2010/main" val="260332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21218"/>
            <a:ext cx="9601196" cy="824248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私の食べもののかくすい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7882" y="2560320"/>
            <a:ext cx="5578870" cy="3310128"/>
          </a:xfrm>
        </p:spPr>
        <p:txBody>
          <a:bodyPr/>
          <a:lstStyle/>
          <a:p>
            <a:r>
              <a:rPr lang="ja-JP" altLang="en-US" sz="2000" dirty="0" smtClean="0"/>
              <a:t>時々食べます</a:t>
            </a:r>
            <a:endParaRPr lang="en-US" sz="2000" dirty="0" smtClean="0"/>
          </a:p>
          <a:p>
            <a:pPr marL="0" indent="0">
              <a:buNone/>
            </a:pPr>
            <a:r>
              <a:rPr lang="en-US" altLang="ja-JP" sz="2000" dirty="0" smtClean="0"/>
              <a:t>	</a:t>
            </a:r>
          </a:p>
          <a:p>
            <a:pPr marL="0" indent="0">
              <a:buNone/>
            </a:pPr>
            <a:r>
              <a:rPr lang="en-US" altLang="ja-JP" sz="2000" dirty="0"/>
              <a:t>	</a:t>
            </a:r>
            <a:r>
              <a:rPr lang="ja-JP" altLang="en-US" sz="2000" dirty="0" smtClean="0"/>
              <a:t>よ</a:t>
            </a:r>
            <a:r>
              <a:rPr lang="ja-JP" altLang="en-US" sz="2000" dirty="0"/>
              <a:t>く</a:t>
            </a:r>
            <a:r>
              <a:rPr lang="ja-JP" altLang="en-US" sz="2000" dirty="0" smtClean="0"/>
              <a:t>食べます</a:t>
            </a:r>
            <a:endParaRPr lang="en-US" sz="2000" dirty="0"/>
          </a:p>
          <a:p>
            <a:endParaRPr lang="en-US" dirty="0" smtClean="0"/>
          </a:p>
          <a:p>
            <a:pPr marL="0" indent="0">
              <a:buNone/>
            </a:pPr>
            <a:r>
              <a:rPr lang="ja-JP" altLang="en-US" sz="2000" dirty="0" smtClean="0"/>
              <a:t>まい</a:t>
            </a:r>
            <a:r>
              <a:rPr lang="ja-JP" altLang="en-US" sz="2000" dirty="0"/>
              <a:t>し</a:t>
            </a:r>
            <a:r>
              <a:rPr lang="ja-JP" altLang="en-US" sz="2000" dirty="0" smtClean="0"/>
              <a:t>ゅ</a:t>
            </a:r>
            <a:r>
              <a:rPr lang="ja-JP" altLang="en-US" sz="2000" dirty="0"/>
              <a:t>う</a:t>
            </a:r>
            <a:r>
              <a:rPr lang="ja-JP" altLang="en-US" sz="2000" dirty="0" smtClean="0"/>
              <a:t>食べます</a:t>
            </a:r>
            <a:endParaRPr lang="en-AU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Isosceles Triangle 4"/>
          <p:cNvSpPr/>
          <p:nvPr/>
        </p:nvSpPr>
        <p:spPr>
          <a:xfrm>
            <a:off x="553792" y="2112135"/>
            <a:ext cx="11062952" cy="4185634"/>
          </a:xfrm>
          <a:prstGeom prst="triangle">
            <a:avLst>
              <a:gd name="adj" fmla="val 49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800" b="1" dirty="0" smtClean="0"/>
          </a:p>
          <a:p>
            <a:pPr algn="ctr"/>
            <a:endParaRPr lang="en-US" altLang="ja-JP" sz="2800" b="1" dirty="0"/>
          </a:p>
          <a:p>
            <a:pPr algn="ctr"/>
            <a:endParaRPr lang="en-US" altLang="ja-JP" sz="2800" b="1" dirty="0"/>
          </a:p>
          <a:p>
            <a:pPr algn="ctr"/>
            <a:r>
              <a:rPr lang="ja-JP" altLang="en-US" sz="2800" b="1" dirty="0" smtClean="0"/>
              <a:t>マクドナルド（チーズバーガーとフライドポテト）</a:t>
            </a:r>
            <a:endParaRPr lang="en-AU" sz="28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765183" y="3232597"/>
            <a:ext cx="2537138" cy="257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71234" y="4494727"/>
            <a:ext cx="5550794" cy="257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04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9601200" cy="105410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ファストフードのメニュー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327150"/>
            <a:ext cx="9601200" cy="45481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ja-JP" dirty="0" smtClean="0"/>
              <a:t>		</a:t>
            </a:r>
            <a:r>
              <a:rPr lang="ja-JP" altLang="en-US" dirty="0" smtClean="0">
                <a:solidFill>
                  <a:srgbClr val="FF0000"/>
                </a:solidFill>
              </a:rPr>
              <a:t>食じ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dirty="0" smtClean="0"/>
              <a:t>		</a:t>
            </a:r>
            <a:r>
              <a:rPr lang="ja-JP" altLang="en-US" dirty="0" smtClean="0"/>
              <a:t>１）ハンバーガー：　ハンバーグ、レタス、トマト、ソース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		</a:t>
            </a:r>
            <a:r>
              <a:rPr lang="ja-JP" altLang="en-US" dirty="0" smtClean="0"/>
              <a:t>２）フィシュ・アンド・チップス：　さかな、フライドポテト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		</a:t>
            </a:r>
            <a:r>
              <a:rPr lang="ja-JP" altLang="en-US" dirty="0" smtClean="0">
                <a:solidFill>
                  <a:srgbClr val="FF0000"/>
                </a:solidFill>
              </a:rPr>
              <a:t>飲みもの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dirty="0" smtClean="0"/>
              <a:t>		</a:t>
            </a:r>
            <a:r>
              <a:rPr lang="ja-JP" altLang="en-US" dirty="0" smtClean="0"/>
              <a:t>１）コーラ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		</a:t>
            </a:r>
            <a:r>
              <a:rPr lang="ja-JP" altLang="en-US" dirty="0" smtClean="0"/>
              <a:t>２）ジュース：　りんご、オレンジ、パイナップル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		</a:t>
            </a:r>
            <a:r>
              <a:rPr lang="ja-JP" altLang="en-US" dirty="0" smtClean="0"/>
              <a:t>３）ミルクセーキ：チョコレート、バニラ、いちご</a:t>
            </a:r>
            <a:endParaRPr lang="en-US" altLang="ja-JP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ja-JP" altLang="en-US" dirty="0" smtClean="0">
                <a:solidFill>
                  <a:srgbClr val="FF0000"/>
                </a:solidFill>
              </a:rPr>
              <a:t>デザート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ja-JP" altLang="en-US" dirty="0" smtClean="0">
                <a:solidFill>
                  <a:schemeClr val="tx1"/>
                </a:solidFill>
              </a:rPr>
              <a:t>１）アイスクリーム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ja-JP" dirty="0" smtClean="0">
                <a:solidFill>
                  <a:schemeClr val="tx1"/>
                </a:solidFill>
              </a:rPr>
              <a:t>		</a:t>
            </a:r>
            <a:r>
              <a:rPr lang="ja-JP" altLang="en-US" dirty="0" smtClean="0">
                <a:solidFill>
                  <a:schemeClr val="tx1"/>
                </a:solidFill>
              </a:rPr>
              <a:t>２</a:t>
            </a:r>
            <a:r>
              <a:rPr lang="ja-JP" altLang="en-US" dirty="0">
                <a:solidFill>
                  <a:schemeClr val="tx1"/>
                </a:solidFill>
              </a:rPr>
              <a:t>）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83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Kanji –</a:t>
            </a:r>
            <a:r>
              <a:rPr lang="ja-JP" altLang="en-US" dirty="0" smtClean="0"/>
              <a:t>　からだ　</a:t>
            </a:r>
            <a:r>
              <a:rPr lang="en-US" altLang="ja-JP" dirty="0" smtClean="0"/>
              <a:t>Body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ja-JP" altLang="en-US" sz="20000" dirty="0"/>
              <a:t>体</a:t>
            </a:r>
            <a:endParaRPr lang="en-AU" sz="20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092" y="2820473"/>
            <a:ext cx="6018166" cy="2575775"/>
          </a:xfrm>
        </p:spPr>
      </p:pic>
    </p:spTree>
    <p:extLst>
      <p:ext uri="{BB962C8B-B14F-4D97-AF65-F5344CB8AC3E}">
        <p14:creationId xmlns:p14="http://schemas.microsoft.com/office/powerpoint/2010/main" val="168307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ja-JP" dirty="0" smtClean="0"/>
              <a:t>Kanji</a:t>
            </a:r>
            <a:r>
              <a:rPr lang="ja-JP" altLang="en-US" dirty="0" smtClean="0"/>
              <a:t>　た </a:t>
            </a:r>
            <a:r>
              <a:rPr lang="en-AU" altLang="ja-JP" dirty="0" smtClean="0"/>
              <a:t>from</a:t>
            </a:r>
            <a:r>
              <a:rPr lang="ja-JP" altLang="en-US" dirty="0" smtClean="0"/>
              <a:t>　たべます</a:t>
            </a:r>
            <a:r>
              <a:rPr lang="en-AU" altLang="ja-JP" dirty="0" smtClean="0"/>
              <a:t>/</a:t>
            </a:r>
            <a:r>
              <a:rPr lang="ja-JP" altLang="en-US" dirty="0" smtClean="0"/>
              <a:t>たべもの     </a:t>
            </a:r>
            <a:r>
              <a:rPr lang="en-AU" altLang="ja-JP" dirty="0" smtClean="0"/>
              <a:t>											</a:t>
            </a:r>
            <a:r>
              <a:rPr lang="en-US" altLang="ja-JP" dirty="0" smtClean="0"/>
              <a:t>to eat			food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ja-JP" altLang="en-US" sz="20000" dirty="0" smtClean="0"/>
              <a:t>食</a:t>
            </a:r>
            <a:endParaRPr lang="en-AU" sz="20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639" y="2756079"/>
            <a:ext cx="6078346" cy="2601532"/>
          </a:xfrm>
        </p:spPr>
      </p:pic>
    </p:spTree>
    <p:extLst>
      <p:ext uri="{BB962C8B-B14F-4D97-AF65-F5344CB8AC3E}">
        <p14:creationId xmlns:p14="http://schemas.microsoft.com/office/powerpoint/2010/main" val="55266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5402" y="631065"/>
            <a:ext cx="9601196" cy="1017432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Healthy food?</a:t>
            </a:r>
            <a:r>
              <a:rPr lang="ja-JP" altLang="en-US" dirty="0" smtClean="0"/>
              <a:t> </a:t>
            </a:r>
            <a:r>
              <a:rPr lang="en-US" altLang="ja-JP" dirty="0" smtClean="0"/>
              <a:t>Unhealthy food? </a:t>
            </a:r>
            <a:br>
              <a:rPr lang="en-US" altLang="ja-JP" dirty="0" smtClean="0"/>
            </a:br>
            <a:r>
              <a:rPr lang="en-US" altLang="ja-JP" sz="3100" dirty="0" smtClean="0"/>
              <a:t>Refer to </a:t>
            </a:r>
            <a:r>
              <a:rPr lang="en-US" altLang="ja-JP" sz="3100" dirty="0" smtClean="0"/>
              <a:t>Textbook page </a:t>
            </a:r>
            <a:r>
              <a:rPr lang="en-US" altLang="ja-JP" sz="3100" dirty="0" smtClean="0"/>
              <a:t>38, 39,  </a:t>
            </a:r>
            <a:r>
              <a:rPr lang="en-US" altLang="ja-JP" sz="3100" dirty="0" smtClean="0"/>
              <a:t>41 </a:t>
            </a:r>
            <a:r>
              <a:rPr lang="en-US" altLang="ja-JP" sz="2200" i="1" dirty="0" smtClean="0"/>
              <a:t>(iiTomo</a:t>
            </a:r>
            <a:r>
              <a:rPr lang="en-US" altLang="ja-JP" sz="2200" i="1" dirty="0" smtClean="0"/>
              <a:t>3+4</a:t>
            </a:r>
            <a:r>
              <a:rPr lang="en-US" altLang="ja-JP" sz="2200" i="1" dirty="0" smtClean="0"/>
              <a:t>)</a:t>
            </a:r>
            <a:endParaRPr lang="en-AU" sz="2200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295400" y="1648497"/>
            <a:ext cx="4718304" cy="576262"/>
          </a:xfrm>
        </p:spPr>
        <p:txBody>
          <a:bodyPr/>
          <a:lstStyle/>
          <a:p>
            <a:r>
              <a:rPr lang="ja-JP" altLang="en-US" dirty="0" smtClean="0"/>
              <a:t>体にいい食べもの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295400" y="2485623"/>
            <a:ext cx="4718304" cy="3390245"/>
          </a:xfrm>
        </p:spPr>
        <p:txBody>
          <a:bodyPr/>
          <a:lstStyle/>
          <a:p>
            <a:r>
              <a:rPr lang="ja-JP" altLang="en-US" dirty="0" smtClean="0"/>
              <a:t>エッグサンド（</a:t>
            </a:r>
            <a:r>
              <a:rPr lang="en-AU" altLang="ja-JP" dirty="0" smtClean="0"/>
              <a:t>egg sandwich)</a:t>
            </a:r>
          </a:p>
          <a:p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095999" y="1730700"/>
            <a:ext cx="4718304" cy="576262"/>
          </a:xfrm>
        </p:spPr>
        <p:txBody>
          <a:bodyPr/>
          <a:lstStyle/>
          <a:p>
            <a:r>
              <a:rPr lang="ja-JP" altLang="en-US" dirty="0" smtClean="0"/>
              <a:t>体にわるい食べもの</a:t>
            </a: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80670" y="2485624"/>
            <a:ext cx="4718304" cy="3390244"/>
          </a:xfrm>
        </p:spPr>
        <p:txBody>
          <a:bodyPr/>
          <a:lstStyle/>
          <a:p>
            <a:r>
              <a:rPr lang="ja-JP" altLang="en-US" dirty="0" smtClean="0"/>
              <a:t>カップヌードル（</a:t>
            </a:r>
            <a:r>
              <a:rPr lang="en-AU" altLang="ja-JP" dirty="0" smtClean="0"/>
              <a:t>cup noodles)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3590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Healthy or unhealthy?</a:t>
            </a:r>
            <a:endParaRPr lang="en-A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JAPANESE	</a:t>
            </a:r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[FOOD]</a:t>
            </a:r>
            <a:r>
              <a:rPr lang="ja-JP" altLang="en-US" dirty="0" smtClean="0"/>
              <a:t>は　体にいいですか。</a:t>
            </a:r>
            <a:r>
              <a:rPr lang="en-US" altLang="ja-JP" dirty="0" smtClean="0"/>
              <a:t>	</a:t>
            </a:r>
          </a:p>
          <a:p>
            <a:r>
              <a:rPr lang="en-US" altLang="ja-JP" dirty="0" smtClean="0"/>
              <a:t>Q</a:t>
            </a:r>
            <a:r>
              <a:rPr lang="en-US" altLang="ja-JP" dirty="0"/>
              <a:t>.</a:t>
            </a:r>
            <a:r>
              <a:rPr lang="ja-JP" altLang="en-US" b="1" dirty="0" smtClean="0">
                <a:solidFill>
                  <a:srgbClr val="7030A0"/>
                </a:solidFill>
              </a:rPr>
              <a:t>ピザ</a:t>
            </a:r>
            <a:r>
              <a:rPr lang="ja-JP" altLang="en-US" dirty="0" smtClean="0"/>
              <a:t>は体にいいですか。</a:t>
            </a:r>
            <a:endParaRPr lang="en-US" altLang="ja-JP" dirty="0" smtClean="0"/>
          </a:p>
          <a:p>
            <a:r>
              <a:rPr lang="en-US" altLang="ja-JP" dirty="0" smtClean="0"/>
              <a:t>A</a:t>
            </a:r>
            <a:r>
              <a:rPr lang="en-AU" altLang="ja-JP" dirty="0" smtClean="0"/>
              <a:t>1</a:t>
            </a:r>
            <a:r>
              <a:rPr lang="en-US" altLang="ja-JP" dirty="0" smtClean="0"/>
              <a:t>.</a:t>
            </a:r>
            <a:r>
              <a:rPr lang="ja-JP" altLang="en-US" dirty="0" smtClean="0"/>
              <a:t>はい、体に</a:t>
            </a:r>
            <a:r>
              <a:rPr lang="ja-JP" altLang="en-US" dirty="0" smtClean="0">
                <a:solidFill>
                  <a:srgbClr val="FF0000"/>
                </a:solidFill>
              </a:rPr>
              <a:t>いい</a:t>
            </a:r>
            <a:r>
              <a:rPr lang="ja-JP" altLang="en-US" dirty="0" smtClean="0"/>
              <a:t>です。</a:t>
            </a:r>
            <a:r>
              <a:rPr lang="en-US" altLang="ja-JP" dirty="0" smtClean="0"/>
              <a:t>	</a:t>
            </a:r>
          </a:p>
          <a:p>
            <a:r>
              <a:rPr lang="en-US" altLang="ja-JP" dirty="0" smtClean="0"/>
              <a:t>A2. </a:t>
            </a:r>
            <a:r>
              <a:rPr lang="ja-JP" altLang="en-US" dirty="0" smtClean="0"/>
              <a:t>いいえ、体に</a:t>
            </a:r>
            <a:r>
              <a:rPr lang="ja-JP" altLang="en-US" dirty="0" smtClean="0">
                <a:solidFill>
                  <a:srgbClr val="FF0000"/>
                </a:solidFill>
              </a:rPr>
              <a:t>よくない</a:t>
            </a:r>
            <a:r>
              <a:rPr lang="ja-JP" altLang="en-US" dirty="0" smtClean="0"/>
              <a:t>です。</a:t>
            </a:r>
            <a:endParaRPr lang="en-AU" altLang="ja-JP" dirty="0" smtClean="0"/>
          </a:p>
          <a:p>
            <a:r>
              <a:rPr lang="en-AU" altLang="ja-JP" dirty="0" smtClean="0"/>
              <a:t>A3. </a:t>
            </a:r>
            <a:r>
              <a:rPr lang="ja-JP" altLang="en-US" dirty="0" smtClean="0"/>
              <a:t>いいえ、体に</a:t>
            </a:r>
            <a:r>
              <a:rPr lang="ja-JP" altLang="en-US" dirty="0" smtClean="0">
                <a:solidFill>
                  <a:srgbClr val="FF0000"/>
                </a:solidFill>
              </a:rPr>
              <a:t>わるい</a:t>
            </a:r>
            <a:r>
              <a:rPr lang="ja-JP" altLang="en-US" dirty="0" smtClean="0"/>
              <a:t>です。</a:t>
            </a:r>
            <a:r>
              <a:rPr lang="en-US" altLang="ja-JP" dirty="0" smtClean="0"/>
              <a:t>	</a:t>
            </a:r>
            <a:endParaRPr lang="en-AU" altLang="ja-JP" dirty="0" smtClean="0"/>
          </a:p>
          <a:p>
            <a:r>
              <a:rPr lang="en-US" altLang="ja-JP" dirty="0" smtClean="0"/>
              <a:t>	</a:t>
            </a:r>
            <a:endParaRPr lang="en-AU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ja-JP" dirty="0" smtClean="0"/>
              <a:t>ENGLISH</a:t>
            </a:r>
            <a:endParaRPr lang="en-A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altLang="ja-JP" sz="1800" dirty="0" smtClean="0"/>
              <a:t>Is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[FOOD]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healthy?</a:t>
            </a:r>
            <a:r>
              <a:rPr lang="ja-JP" altLang="en-US" sz="1800" dirty="0" smtClean="0"/>
              <a:t>（</a:t>
            </a:r>
            <a:r>
              <a:rPr lang="en-AU" altLang="ja-JP" sz="1800" dirty="0" smtClean="0"/>
              <a:t>good for you/your body)</a:t>
            </a:r>
          </a:p>
          <a:p>
            <a:r>
              <a:rPr lang="en-US" altLang="ja-JP" dirty="0" smtClean="0"/>
              <a:t>Is</a:t>
            </a:r>
            <a:r>
              <a:rPr lang="ja-JP" altLang="en-US" dirty="0"/>
              <a:t> </a:t>
            </a:r>
            <a:r>
              <a:rPr lang="en-US" altLang="ja-JP" dirty="0" smtClean="0">
                <a:solidFill>
                  <a:srgbClr val="7030A0"/>
                </a:solidFill>
              </a:rPr>
              <a:t>pizza</a:t>
            </a:r>
            <a:r>
              <a:rPr lang="ja-JP" altLang="en-US" dirty="0"/>
              <a:t> </a:t>
            </a:r>
            <a:r>
              <a:rPr lang="en-US" altLang="ja-JP" dirty="0" smtClean="0"/>
              <a:t>good</a:t>
            </a:r>
            <a:r>
              <a:rPr lang="ja-JP" altLang="en-US" dirty="0"/>
              <a:t> </a:t>
            </a:r>
            <a:r>
              <a:rPr lang="en-US" altLang="ja-JP" dirty="0" smtClean="0"/>
              <a:t>for</a:t>
            </a:r>
            <a:r>
              <a:rPr lang="ja-JP" altLang="en-US" dirty="0"/>
              <a:t> </a:t>
            </a:r>
            <a:r>
              <a:rPr lang="en-US" altLang="ja-JP" dirty="0" smtClean="0"/>
              <a:t>you?</a:t>
            </a:r>
          </a:p>
          <a:p>
            <a:r>
              <a:rPr lang="en-US" altLang="ja-JP" sz="2000" dirty="0" smtClean="0"/>
              <a:t>Yes,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it’s</a:t>
            </a:r>
            <a:r>
              <a:rPr lang="ja-JP" altLang="en-US" sz="2000" dirty="0" smtClean="0"/>
              <a:t> </a:t>
            </a:r>
            <a:r>
              <a:rPr lang="en-US" altLang="ja-JP" sz="2000" dirty="0" smtClean="0">
                <a:solidFill>
                  <a:srgbClr val="FF0000"/>
                </a:solidFill>
              </a:rPr>
              <a:t>healthy</a:t>
            </a:r>
            <a:r>
              <a:rPr lang="en-US" altLang="ja-JP" sz="2000" dirty="0" smtClean="0"/>
              <a:t>.</a:t>
            </a:r>
          </a:p>
          <a:p>
            <a:r>
              <a:rPr lang="en-US" altLang="ja-JP" sz="2000" dirty="0" smtClean="0"/>
              <a:t>No,</a:t>
            </a:r>
            <a:r>
              <a:rPr lang="en-AU" altLang="ja-JP" sz="2000" dirty="0"/>
              <a:t> </a:t>
            </a:r>
            <a:r>
              <a:rPr lang="en-AU" altLang="ja-JP" sz="2000" dirty="0" smtClean="0"/>
              <a:t>it’s </a:t>
            </a:r>
            <a:r>
              <a:rPr lang="en-AU" altLang="ja-JP" sz="2000" dirty="0" smtClean="0">
                <a:solidFill>
                  <a:srgbClr val="FF0000"/>
                </a:solidFill>
              </a:rPr>
              <a:t>not healthy.</a:t>
            </a:r>
          </a:p>
          <a:p>
            <a:r>
              <a:rPr lang="en-US" altLang="ja-JP" sz="2000" dirty="0" smtClean="0"/>
              <a:t>No,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it’s</a:t>
            </a:r>
            <a:r>
              <a:rPr lang="ja-JP" altLang="en-US" sz="2000" dirty="0" smtClean="0"/>
              <a:t> </a:t>
            </a:r>
            <a:r>
              <a:rPr lang="en-US" altLang="ja-JP" sz="2000" dirty="0" smtClean="0">
                <a:solidFill>
                  <a:srgbClr val="FF0000"/>
                </a:solidFill>
              </a:rPr>
              <a:t>bad</a:t>
            </a:r>
            <a:r>
              <a:rPr lang="ja-JP" altLang="en-US" sz="2000" dirty="0">
                <a:solidFill>
                  <a:srgbClr val="FF0000"/>
                </a:solidFill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</a:rPr>
              <a:t>for</a:t>
            </a:r>
            <a:r>
              <a:rPr lang="ja-JP" altLang="en-US" sz="2000" dirty="0">
                <a:solidFill>
                  <a:srgbClr val="FF0000"/>
                </a:solidFill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</a:rPr>
              <a:t>yo</a:t>
            </a:r>
            <a:r>
              <a:rPr lang="en-US" altLang="ja-JP" sz="2000" dirty="0">
                <a:solidFill>
                  <a:srgbClr val="FF0000"/>
                </a:solidFill>
              </a:rPr>
              <a:t>u</a:t>
            </a:r>
            <a:endParaRPr lang="en-A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27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Kanji</a:t>
            </a:r>
            <a:r>
              <a:rPr lang="ja-JP" altLang="en-US" dirty="0"/>
              <a:t> </a:t>
            </a:r>
            <a:r>
              <a:rPr lang="en-US" altLang="ja-JP" dirty="0" smtClean="0"/>
              <a:t>–</a:t>
            </a:r>
            <a:r>
              <a:rPr lang="ja-JP" altLang="en-US" dirty="0" smtClean="0"/>
              <a:t> ばん</a:t>
            </a:r>
            <a:r>
              <a:rPr lang="en-AU" altLang="ja-JP" dirty="0" smtClean="0"/>
              <a:t> number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3840222" cy="3310128"/>
          </a:xfrm>
        </p:spPr>
        <p:txBody>
          <a:bodyPr>
            <a:normAutofit/>
          </a:bodyPr>
          <a:lstStyle/>
          <a:p>
            <a:r>
              <a:rPr lang="ja-JP" altLang="en-US" sz="20000" dirty="0"/>
              <a:t>番</a:t>
            </a:r>
            <a:endParaRPr lang="en-AU" sz="200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14" y="2505562"/>
            <a:ext cx="5659469" cy="3508871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935" y="2560320"/>
            <a:ext cx="3781671" cy="530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6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Kanji</a:t>
            </a:r>
            <a:r>
              <a:rPr lang="ja-JP" altLang="en-US" dirty="0"/>
              <a:t>　</a:t>
            </a:r>
            <a:r>
              <a:rPr lang="ja-JP" altLang="en-US" dirty="0" smtClean="0"/>
              <a:t>すき</a:t>
            </a:r>
            <a:r>
              <a:rPr lang="en-AU" altLang="ja-JP" dirty="0" smtClean="0"/>
              <a:t>  like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10" y="2936383"/>
            <a:ext cx="5988075" cy="256289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31" y="2387287"/>
            <a:ext cx="4601855" cy="5430189"/>
          </a:xfrm>
        </p:spPr>
      </p:pic>
    </p:spTree>
    <p:extLst>
      <p:ext uri="{BB962C8B-B14F-4D97-AF65-F5344CB8AC3E}">
        <p14:creationId xmlns:p14="http://schemas.microsoft.com/office/powerpoint/2010/main" val="223935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好</a:t>
            </a:r>
            <a:r>
              <a:rPr lang="ja-JP" altLang="en-US" dirty="0" smtClean="0"/>
              <a:t>きなファストフード　（四十一　ページ）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AU" dirty="0" smtClean="0"/>
              <a:t>JAPANESE	</a:t>
            </a:r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好き</a:t>
            </a:r>
            <a:r>
              <a:rPr lang="ja-JP" altLang="en-US" dirty="0" smtClean="0"/>
              <a:t>なファストフードは「</a:t>
            </a:r>
            <a:r>
              <a:rPr lang="en-US" altLang="ja-JP" dirty="0" smtClean="0"/>
              <a:t>FOOD</a:t>
            </a:r>
            <a:r>
              <a:rPr lang="ja-JP" altLang="en-US" dirty="0" smtClean="0"/>
              <a:t>」です。</a:t>
            </a:r>
            <a:endParaRPr lang="en-US" altLang="ja-JP" dirty="0" smtClean="0"/>
          </a:p>
          <a:p>
            <a:r>
              <a:rPr lang="ja-JP" altLang="en-US" dirty="0">
                <a:solidFill>
                  <a:srgbClr val="FF0000"/>
                </a:solidFill>
              </a:rPr>
              <a:t>一</a:t>
            </a:r>
            <a:r>
              <a:rPr lang="ja-JP" altLang="en-US" dirty="0" smtClean="0">
                <a:solidFill>
                  <a:srgbClr val="FF0000"/>
                </a:solidFill>
              </a:rPr>
              <a:t>番好き</a:t>
            </a:r>
            <a:r>
              <a:rPr lang="ja-JP" altLang="en-US" dirty="0" smtClean="0"/>
              <a:t>なファストフードは「</a:t>
            </a:r>
            <a:r>
              <a:rPr lang="en-US" altLang="ja-JP" dirty="0" smtClean="0"/>
              <a:t>FOOD</a:t>
            </a:r>
            <a:r>
              <a:rPr lang="ja-JP" altLang="en-US" dirty="0" smtClean="0"/>
              <a:t>」です。</a:t>
            </a:r>
            <a:endParaRPr lang="en-AU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r>
              <a:rPr lang="ja-JP" altLang="en-US" dirty="0" smtClean="0"/>
              <a:t>「</a:t>
            </a:r>
            <a:r>
              <a:rPr lang="en-US" altLang="ja-JP" dirty="0" smtClean="0"/>
              <a:t>FOOD</a:t>
            </a:r>
            <a:r>
              <a:rPr lang="ja-JP" altLang="en-US" dirty="0" smtClean="0"/>
              <a:t>」が</a:t>
            </a:r>
            <a:r>
              <a:rPr lang="ja-JP" altLang="en-US" dirty="0" smtClean="0">
                <a:solidFill>
                  <a:srgbClr val="FF0000"/>
                </a:solidFill>
              </a:rPr>
              <a:t>一番好き</a:t>
            </a:r>
            <a:r>
              <a:rPr lang="ja-JP" altLang="en-US" dirty="0" smtClean="0"/>
              <a:t>です。</a:t>
            </a:r>
            <a:endParaRPr lang="en-US" altLang="ja-JP" dirty="0" smtClean="0"/>
          </a:p>
          <a:p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altLang="ja-JP" dirty="0" smtClean="0"/>
              <a:t>ENGLISH</a:t>
            </a:r>
            <a:endParaRPr lang="en-AU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[FOOD] is a fast food I </a:t>
            </a:r>
            <a:r>
              <a:rPr lang="en-US" dirty="0" smtClean="0">
                <a:solidFill>
                  <a:srgbClr val="FF0000"/>
                </a:solidFill>
              </a:rPr>
              <a:t>like.</a:t>
            </a:r>
          </a:p>
          <a:p>
            <a:endParaRPr lang="en-US" dirty="0"/>
          </a:p>
          <a:p>
            <a:r>
              <a:rPr lang="en-US" altLang="ja-JP" dirty="0" smtClean="0"/>
              <a:t>My</a:t>
            </a:r>
            <a:r>
              <a:rPr lang="ja-JP" altLang="en-US" dirty="0" smtClean="0"/>
              <a:t> </a:t>
            </a:r>
            <a:r>
              <a:rPr lang="en-AU" altLang="ja-JP" dirty="0" smtClean="0">
                <a:solidFill>
                  <a:srgbClr val="FF0000"/>
                </a:solidFill>
              </a:rPr>
              <a:t>favourite</a:t>
            </a:r>
            <a:r>
              <a:rPr lang="en-AU" altLang="ja-JP" dirty="0" smtClean="0"/>
              <a:t> fast food is [   ].</a:t>
            </a:r>
          </a:p>
          <a:p>
            <a:endParaRPr lang="en-AU" altLang="ja-JP" dirty="0"/>
          </a:p>
          <a:p>
            <a:r>
              <a:rPr lang="en-AU" altLang="ja-JP" dirty="0" smtClean="0"/>
              <a:t>[FOOD] is my </a:t>
            </a:r>
            <a:r>
              <a:rPr lang="en-AU" altLang="ja-JP" dirty="0" smtClean="0">
                <a:solidFill>
                  <a:srgbClr val="FF0000"/>
                </a:solidFill>
              </a:rPr>
              <a:t>favourite</a:t>
            </a:r>
            <a:r>
              <a:rPr lang="en-AU" altLang="ja-JP" dirty="0" smtClean="0"/>
              <a:t>.</a:t>
            </a:r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192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498938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Spontaneous Speaking Practice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81344" y="1893194"/>
            <a:ext cx="4718304" cy="3977254"/>
          </a:xfrm>
        </p:spPr>
        <p:txBody>
          <a:bodyPr/>
          <a:lstStyle/>
          <a:p>
            <a:r>
              <a:rPr lang="en-AU" dirty="0" smtClean="0"/>
              <a:t>Discuss your views:</a:t>
            </a:r>
          </a:p>
          <a:p>
            <a:r>
              <a:rPr lang="en-AU" dirty="0"/>
              <a:t>H</a:t>
            </a:r>
            <a:r>
              <a:rPr lang="en-AU" dirty="0" smtClean="0"/>
              <a:t>ealthy or not?</a:t>
            </a:r>
          </a:p>
          <a:p>
            <a:r>
              <a:rPr lang="en-AU" dirty="0" smtClean="0"/>
              <a:t>Like? Favourite? Dislike?</a:t>
            </a:r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75" y="3797956"/>
            <a:ext cx="3114401" cy="2072492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3" y="1115692"/>
            <a:ext cx="1866900" cy="244792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394" y="2077419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1877</TotalTime>
  <Words>396</Words>
  <Application>Microsoft Office PowerPoint</Application>
  <PresentationFormat>Widescreen</PresentationFormat>
  <Paragraphs>110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ＭＳ Ｐゴシック</vt:lpstr>
      <vt:lpstr>ＭＳ Ｐ明朝</vt:lpstr>
      <vt:lpstr>Arial</vt:lpstr>
      <vt:lpstr>Garamond</vt:lpstr>
      <vt:lpstr>Organic</vt:lpstr>
      <vt:lpstr>ファストフードは　 ヘルシー？</vt:lpstr>
      <vt:lpstr>Kanji –　からだ　Body</vt:lpstr>
      <vt:lpstr>Kanji　た from　たべます/たべもの                to eat   food</vt:lpstr>
      <vt:lpstr>Healthy food? Unhealthy food?  Refer to Textbook page 38, 39,  41 (iiTomo3+4)</vt:lpstr>
      <vt:lpstr>Healthy or unhealthy?</vt:lpstr>
      <vt:lpstr>Kanji – ばん number</vt:lpstr>
      <vt:lpstr>Kanji　すき  like</vt:lpstr>
      <vt:lpstr>好きなファストフード　（四十一　ページ）</vt:lpstr>
      <vt:lpstr>Spontaneous Speaking Practice</vt:lpstr>
      <vt:lpstr>Pair dialogue</vt:lpstr>
      <vt:lpstr>オーストラリアと日本のファストフード</vt:lpstr>
      <vt:lpstr>Kanji　き　spirit</vt:lpstr>
      <vt:lpstr>Uses of 気</vt:lpstr>
      <vt:lpstr>Discussing what’s popular</vt:lpstr>
      <vt:lpstr>Writing Practice</vt:lpstr>
      <vt:lpstr>食べもの　の　かくすい</vt:lpstr>
      <vt:lpstr>私の食べもののかくすい</vt:lpstr>
      <vt:lpstr>ファストフードのメニュー</vt:lpstr>
    </vt:vector>
  </TitlesOfParts>
  <Company>Ignatius Park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ファストフードは　 ヘルシー？</dc:title>
  <dc:creator>Andrew Snee</dc:creator>
  <cp:lastModifiedBy>Inge Foley</cp:lastModifiedBy>
  <cp:revision>51</cp:revision>
  <dcterms:created xsi:type="dcterms:W3CDTF">2014-04-21T05:39:35Z</dcterms:created>
  <dcterms:modified xsi:type="dcterms:W3CDTF">2014-12-09T23:00:10Z</dcterms:modified>
</cp:coreProperties>
</file>