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Going Places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9 Japanese – Term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79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よくきいて　ください</a:t>
            </a:r>
            <a:r>
              <a:rPr lang="en-US" altLang="ja-JP" dirty="0" smtClean="0"/>
              <a:t>…</a:t>
            </a:r>
            <a:endParaRPr lang="en-AU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639" b="20639"/>
          <a:stretch>
            <a:fillRect/>
          </a:stretch>
        </p:blipFill>
        <p:spPr>
          <a:xfrm>
            <a:off x="228599" y="231820"/>
            <a:ext cx="8539270" cy="63884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Please listen to the following recordings and answer the questions on the sheet provided.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8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to Kenta’s Plans 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Please choose the correct answer from the options provided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1152525"/>
            <a:ext cx="3028950" cy="455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7" y="914399"/>
            <a:ext cx="4146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Where is he going on Wednesday?</a:t>
            </a:r>
          </a:p>
          <a:p>
            <a:pPr marL="800100" lvl="1" indent="-342900">
              <a:buAutoNum type="alphaUcParenR"/>
            </a:pPr>
            <a:r>
              <a:rPr lang="en-US" dirty="0" smtClean="0"/>
              <a:t>To the cinema</a:t>
            </a:r>
          </a:p>
          <a:p>
            <a:pPr marL="800100" lvl="1" indent="-342900">
              <a:buAutoNum type="alphaUcParenR"/>
            </a:pPr>
            <a:r>
              <a:rPr lang="en-US" dirty="0" smtClean="0"/>
              <a:t>To the beach</a:t>
            </a:r>
          </a:p>
          <a:p>
            <a:pPr marL="800100" lvl="1" indent="-342900">
              <a:buAutoNum type="alphaUcParenR"/>
            </a:pPr>
            <a:r>
              <a:rPr lang="en-US" dirty="0" smtClean="0"/>
              <a:t>To school</a:t>
            </a:r>
          </a:p>
          <a:p>
            <a:pPr marL="800100" lvl="1" indent="-342900">
              <a:buAutoNum type="alphaUcParenR"/>
            </a:pPr>
            <a:r>
              <a:rPr lang="en-US" dirty="0" smtClean="0"/>
              <a:t>To his friend’s house 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28599" y="2995136"/>
            <a:ext cx="4146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	How is he going to get there?</a:t>
            </a:r>
          </a:p>
          <a:p>
            <a:pPr lvl="1"/>
            <a:r>
              <a:rPr lang="en-US" dirty="0" smtClean="0"/>
              <a:t>A. By bus</a:t>
            </a:r>
          </a:p>
          <a:p>
            <a:pPr lvl="1"/>
            <a:r>
              <a:rPr lang="en-US" dirty="0" smtClean="0"/>
              <a:t>B. By train</a:t>
            </a:r>
          </a:p>
          <a:p>
            <a:pPr lvl="1"/>
            <a:r>
              <a:rPr lang="en-US" dirty="0" smtClean="0"/>
              <a:t>C. By bicycle</a:t>
            </a:r>
          </a:p>
          <a:p>
            <a:pPr lvl="1"/>
            <a:r>
              <a:rPr lang="en-US" dirty="0" smtClean="0"/>
              <a:t>D. On foot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9" y="4702193"/>
            <a:ext cx="4146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 	Ext. - Who is he going with?</a:t>
            </a:r>
          </a:p>
          <a:p>
            <a:pPr marL="800100" lvl="1" indent="-342900">
              <a:buAutoNum type="alphaUcParenR"/>
            </a:pPr>
            <a:r>
              <a:rPr lang="en-US" dirty="0" smtClean="0">
                <a:solidFill>
                  <a:srgbClr val="FF0000"/>
                </a:solidFill>
              </a:rPr>
              <a:t>With his friend</a:t>
            </a:r>
          </a:p>
          <a:p>
            <a:pPr marL="800100" lvl="1" indent="-342900">
              <a:buAutoNum type="alphaUcParenR"/>
            </a:pPr>
            <a:r>
              <a:rPr lang="en-US" dirty="0" smtClean="0">
                <a:solidFill>
                  <a:srgbClr val="FF0000"/>
                </a:solidFill>
              </a:rPr>
              <a:t>With his younger brother</a:t>
            </a:r>
          </a:p>
          <a:p>
            <a:pPr marL="800100" lvl="1" indent="-342900">
              <a:buAutoNum type="alphaUcParenR"/>
            </a:pPr>
            <a:r>
              <a:rPr lang="en-US" dirty="0" smtClean="0">
                <a:solidFill>
                  <a:srgbClr val="FF0000"/>
                </a:solidFill>
              </a:rPr>
              <a:t>By himself</a:t>
            </a:r>
          </a:p>
          <a:p>
            <a:pPr marL="800100" lvl="1" indent="-342900">
              <a:buAutoNum type="alphaUcParenR"/>
            </a:pPr>
            <a:r>
              <a:rPr lang="en-US" dirty="0" smtClean="0">
                <a:solidFill>
                  <a:srgbClr val="FF0000"/>
                </a:solidFill>
              </a:rPr>
              <a:t>With his mother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9" name="Ken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to the two school friends talking</a:t>
            </a:r>
            <a:endParaRPr lang="en-A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284870" y="1032769"/>
            <a:ext cx="4229100" cy="49244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English, please </a:t>
            </a:r>
            <a:r>
              <a:rPr lang="en-US" dirty="0"/>
              <a:t>answer the questions according to the information you </a:t>
            </a:r>
            <a:r>
              <a:rPr lang="en-US" dirty="0" smtClean="0"/>
              <a:t>hear</a:t>
            </a:r>
            <a:endParaRPr lang="en-AU" dirty="0"/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513970" y="1032769"/>
            <a:ext cx="4146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	What date is it today?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2. 	What event did Shiho miss?</a:t>
            </a:r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	What is the time now?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4. 	Ext. – What are Shiho’s plans   	now? 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9" name="Shiho and frie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3038" y="3732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to the teacher talking to her class</a:t>
            </a:r>
            <a:endParaRPr lang="en-A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3713" r="37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English, please </a:t>
            </a:r>
            <a:r>
              <a:rPr lang="en-US" dirty="0"/>
              <a:t>answer the questions </a:t>
            </a:r>
            <a:r>
              <a:rPr lang="en-US" dirty="0" smtClean="0"/>
              <a:t>she asks. Use information from your real life to help you answer the questions</a:t>
            </a:r>
            <a:endParaRPr lang="en-AU" dirty="0"/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783015" y="603504"/>
            <a:ext cx="386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Ext. – What instructions does she give her class?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7" name="Teac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26302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3"/>
            <a:ext cx="2432304" cy="2013087"/>
          </a:xfrm>
        </p:spPr>
        <p:txBody>
          <a:bodyPr/>
          <a:lstStyle/>
          <a:p>
            <a:r>
              <a:rPr lang="en-US" dirty="0" smtClean="0"/>
              <a:t>Listen to the two colleagues talking after work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616590"/>
            <a:ext cx="2432304" cy="3171562"/>
          </a:xfrm>
        </p:spPr>
        <p:txBody>
          <a:bodyPr/>
          <a:lstStyle/>
          <a:p>
            <a:r>
              <a:rPr lang="en-US" dirty="0"/>
              <a:t>Please choose the correct answer from the options provided</a:t>
            </a:r>
            <a:endParaRPr lang="en-AU" dirty="0"/>
          </a:p>
          <a:p>
            <a:endParaRPr lang="en-AU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5085706" y="3733800"/>
            <a:ext cx="3468395" cy="2378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125" y="323558"/>
            <a:ext cx="368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Where is Yamamoto-san going?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To a restaurant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To netball practice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To a department store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To a football game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38568" y="2619460"/>
            <a:ext cx="368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	What day is Yamamoto 	going?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On Monday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On Friday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On the weekend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On Saturday afternoon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38568" y="4888473"/>
            <a:ext cx="3685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	Who is she going with?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Her family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Her older sister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Her friends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Her boyfriend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825239" y="2487511"/>
            <a:ext cx="368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	What additional 	information can you 	provide about Yamamoto-	san?</a:t>
            </a:r>
            <a:endParaRPr lang="en-AU" dirty="0"/>
          </a:p>
        </p:txBody>
      </p:sp>
      <p:pic>
        <p:nvPicPr>
          <p:cNvPr id="13" name="Japanese colleagu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9903" y="5070047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66861" y="346538"/>
            <a:ext cx="368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4. 	Ext. – How is Yamamoto-	san getting there?</a:t>
            </a:r>
          </a:p>
          <a:p>
            <a:pPr marL="800100" lvl="1" indent="-34290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By bullet train</a:t>
            </a:r>
          </a:p>
          <a:p>
            <a:pPr marL="800100" lvl="1" indent="-34290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By ferry</a:t>
            </a:r>
          </a:p>
          <a:p>
            <a:pPr marL="800100" lvl="1" indent="-34290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On foot</a:t>
            </a:r>
          </a:p>
          <a:p>
            <a:pPr marL="800100" lvl="1" indent="-34290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By scooter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93</TotalTime>
  <Words>171</Words>
  <Application>Microsoft Office PowerPoint</Application>
  <PresentationFormat>Widescreen</PresentationFormat>
  <Paragraphs>60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ゴシック</vt:lpstr>
      <vt:lpstr>Century Gothic</vt:lpstr>
      <vt:lpstr>Garamond</vt:lpstr>
      <vt:lpstr>Savon</vt:lpstr>
      <vt:lpstr>Going Places</vt:lpstr>
      <vt:lpstr>よくきいて　ください…</vt:lpstr>
      <vt:lpstr>Listen to Kenta’s Plans </vt:lpstr>
      <vt:lpstr>Listen to the two school friends talking</vt:lpstr>
      <vt:lpstr>Listen to the teacher talking to her class</vt:lpstr>
      <vt:lpstr>Listen to the two colleagues talking after work</vt:lpstr>
    </vt:vector>
  </TitlesOfParts>
  <Company>The Glennie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Places</dc:title>
  <dc:creator>C Park-Ballay</dc:creator>
  <cp:lastModifiedBy>Inge Foley</cp:lastModifiedBy>
  <cp:revision>9</cp:revision>
  <dcterms:created xsi:type="dcterms:W3CDTF">2014-05-17T23:42:03Z</dcterms:created>
  <dcterms:modified xsi:type="dcterms:W3CDTF">2014-06-06T03:47:41Z</dcterms:modified>
</cp:coreProperties>
</file>