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56" r:id="rId3"/>
    <p:sldId id="257" r:id="rId4"/>
    <p:sldId id="261" r:id="rId5"/>
    <p:sldId id="260" r:id="rId6"/>
    <p:sldId id="259" r:id="rId7"/>
    <p:sldId id="258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02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D5D24-F885-4ABA-9DDB-DE10562BCA76}" type="datetimeFigureOut">
              <a:rPr kumimoji="1" lang="ja-JP" altLang="en-US" smtClean="0"/>
              <a:t>2012/8/20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EDFC3-5C95-438C-80D5-9FF48FACD9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04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B354-BED2-4E03-89C3-9F51CBF635E4}" type="datetimeFigureOut">
              <a:rPr lang="en-AU" smtClean="0"/>
              <a:t>20/08/2012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259-6347-48EF-96EE-01973259B3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640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B354-BED2-4E03-89C3-9F51CBF635E4}" type="datetimeFigureOut">
              <a:rPr lang="en-AU" smtClean="0"/>
              <a:t>20/08/2012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259-6347-48EF-96EE-01973259B3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191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B354-BED2-4E03-89C3-9F51CBF635E4}" type="datetimeFigureOut">
              <a:rPr lang="en-AU" smtClean="0"/>
              <a:t>20/08/2012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259-6347-48EF-96EE-01973259B3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14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B354-BED2-4E03-89C3-9F51CBF635E4}" type="datetimeFigureOut">
              <a:rPr lang="en-AU" smtClean="0"/>
              <a:t>20/08/2012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259-6347-48EF-96EE-01973259B3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886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B354-BED2-4E03-89C3-9F51CBF635E4}" type="datetimeFigureOut">
              <a:rPr lang="en-AU" smtClean="0"/>
              <a:t>20/08/2012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259-6347-48EF-96EE-01973259B3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72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B354-BED2-4E03-89C3-9F51CBF635E4}" type="datetimeFigureOut">
              <a:rPr lang="en-AU" smtClean="0"/>
              <a:t>20/08/2012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259-6347-48EF-96EE-01973259B3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15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B354-BED2-4E03-89C3-9F51CBF635E4}" type="datetimeFigureOut">
              <a:rPr lang="en-AU" smtClean="0"/>
              <a:t>20/08/2012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259-6347-48EF-96EE-01973259B3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81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B354-BED2-4E03-89C3-9F51CBF635E4}" type="datetimeFigureOut">
              <a:rPr lang="en-AU" smtClean="0"/>
              <a:t>20/08/2012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259-6347-48EF-96EE-01973259B3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59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B354-BED2-4E03-89C3-9F51CBF635E4}" type="datetimeFigureOut">
              <a:rPr lang="en-AU" smtClean="0"/>
              <a:t>20/08/2012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259-6347-48EF-96EE-01973259B3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495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B354-BED2-4E03-89C3-9F51CBF635E4}" type="datetimeFigureOut">
              <a:rPr lang="en-AU" smtClean="0"/>
              <a:t>20/08/2012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259-6347-48EF-96EE-01973259B3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84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B354-BED2-4E03-89C3-9F51CBF635E4}" type="datetimeFigureOut">
              <a:rPr lang="en-AU" smtClean="0"/>
              <a:t>20/08/2012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259-6347-48EF-96EE-01973259B3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40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B354-BED2-4E03-89C3-9F51CBF635E4}" type="datetimeFigureOut">
              <a:rPr lang="en-AU" smtClean="0"/>
              <a:t>20/08/2012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0259-6347-48EF-96EE-01973259B3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09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12" Type="http://schemas.openxmlformats.org/officeDocument/2006/relationships/image" Target="../media/image3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5" Type="http://schemas.openxmlformats.org/officeDocument/2006/relationships/image" Target="../media/image35.jpeg"/><Relationship Id="rId10" Type="http://schemas.openxmlformats.org/officeDocument/2006/relationships/image" Target="../media/image2.jpeg"/><Relationship Id="rId4" Type="http://schemas.openxmlformats.org/officeDocument/2006/relationships/image" Target="../media/image4.gif"/><Relationship Id="rId9" Type="http://schemas.openxmlformats.org/officeDocument/2006/relationships/image" Target="../media/image30.jpeg"/><Relationship Id="rId1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47664" y="548680"/>
            <a:ext cx="6336704" cy="25922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47411" y="836712"/>
            <a:ext cx="489108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Food</a:t>
            </a:r>
            <a:r>
              <a:rPr lang="ja-JP" altLang="en-US" sz="54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and Drinks</a:t>
            </a:r>
          </a:p>
          <a:p>
            <a:pPr algn="ctr"/>
            <a:r>
              <a:rPr lang="ja-JP" altLang="en-US" sz="54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食べ物と飲み物</a:t>
            </a:r>
            <a:endParaRPr lang="en-US" altLang="ja-JP" sz="5400" b="1" cap="none" spc="0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en-US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en-US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ja-JP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～をたべます</a:t>
            </a:r>
            <a:endParaRPr lang="en-US" altLang="ja-JP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ja-JP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～を</a:t>
            </a:r>
            <a:r>
              <a:rPr lang="ja-JP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のみます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0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MA\Desktop\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16" y="980728"/>
            <a:ext cx="4320480" cy="44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MA\Desktop\green te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MA\Desktop\English t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049316" cy="378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3296" y="232109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/>
              <a:t>Food </a:t>
            </a:r>
            <a:r>
              <a:rPr lang="ja-JP" altLang="en-US" sz="5400" dirty="0" smtClean="0"/>
              <a:t>　</a:t>
            </a:r>
            <a:r>
              <a:rPr lang="ja-JP" altLang="en-US" sz="5400" dirty="0" smtClean="0">
                <a:solidFill>
                  <a:srgbClr val="FF0000"/>
                </a:solidFill>
              </a:rPr>
              <a:t>を</a:t>
            </a:r>
            <a:r>
              <a:rPr lang="ja-JP" altLang="en-US" sz="5400" dirty="0" smtClean="0"/>
              <a:t>　たべます</a:t>
            </a:r>
            <a:endParaRPr lang="en-A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152075" y="1146093"/>
            <a:ext cx="2247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(someone) eats food 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3801581" y="2375384"/>
            <a:ext cx="777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solidFill>
                  <a:srgbClr val="FF0000"/>
                </a:solidFill>
              </a:rPr>
              <a:t>を</a:t>
            </a:r>
            <a:endParaRPr lang="en-US" altLang="ja-JP" sz="5400" dirty="0" smtClean="0">
              <a:solidFill>
                <a:srgbClr val="FF0000"/>
              </a:solidFill>
            </a:endParaRPr>
          </a:p>
        </p:txBody>
      </p:sp>
      <p:pic>
        <p:nvPicPr>
          <p:cNvPr id="21" name="Picture 3" descr="C:\Users\09083527\Desktop\食べま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05" y="2064343"/>
            <a:ext cx="1545412" cy="154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35723" y="4005064"/>
            <a:ext cx="5503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にく</a:t>
            </a:r>
            <a:r>
              <a:rPr lang="ja-JP" altLang="en-US" sz="2800" dirty="0" smtClean="0"/>
              <a:t>　　　　　　　を　　　　　　たべます</a:t>
            </a:r>
            <a:endParaRPr lang="en-A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29886" y="4725144"/>
            <a:ext cx="272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(Someone)     eats</a:t>
            </a:r>
            <a:r>
              <a:rPr lang="ja-JP" altLang="en-US" dirty="0" smtClean="0"/>
              <a:t>      </a:t>
            </a:r>
            <a:r>
              <a:rPr lang="en-US" altLang="ja-JP" dirty="0" smtClean="0"/>
              <a:t>meat.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3419872" y="47443"/>
            <a:ext cx="351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dirty="0" err="1" smtClean="0"/>
              <a:t>o</a:t>
            </a:r>
            <a:r>
              <a:rPr lang="en-US" dirty="0" smtClean="0"/>
              <a:t>                ta         be         ma      </a:t>
            </a:r>
            <a:r>
              <a:rPr lang="en-US" dirty="0" err="1" smtClean="0"/>
              <a:t>su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955725" y="1879677"/>
            <a:ext cx="46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35723" y="3757267"/>
            <a:ext cx="557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err="1" smtClean="0"/>
              <a:t>i</a:t>
            </a:r>
            <a:r>
              <a:rPr lang="en-US" dirty="0" smtClean="0"/>
              <a:t>   </a:t>
            </a:r>
            <a:r>
              <a:rPr lang="en-US" dirty="0" err="1" smtClean="0"/>
              <a:t>ku</a:t>
            </a:r>
            <a:r>
              <a:rPr lang="en-US" dirty="0" smtClean="0"/>
              <a:t>                                </a:t>
            </a:r>
            <a:r>
              <a:rPr lang="en-US" dirty="0" err="1" smtClean="0"/>
              <a:t>wo</a:t>
            </a:r>
            <a:r>
              <a:rPr lang="en-US" dirty="0" smtClean="0"/>
              <a:t>                            ta    be  ma  </a:t>
            </a:r>
            <a:r>
              <a:rPr lang="en-US" dirty="0" err="1" smtClean="0"/>
              <a:t>su</a:t>
            </a:r>
            <a:endParaRPr lang="en-AU" dirty="0"/>
          </a:p>
        </p:txBody>
      </p:sp>
      <p:pic>
        <p:nvPicPr>
          <p:cNvPr id="12" name="Picture 2" descr="C:\Users\YMA\Desktop\m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56" y="2057846"/>
            <a:ext cx="1622240" cy="17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01581" y="1186728"/>
            <a:ext cx="777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solidFill>
                  <a:srgbClr val="FF0000"/>
                </a:solidFill>
              </a:rPr>
              <a:t>を</a:t>
            </a:r>
            <a:endParaRPr lang="en-US" altLang="ja-JP" sz="54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3980" y="2788811"/>
            <a:ext cx="777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solidFill>
                  <a:srgbClr val="FF0000"/>
                </a:solidFill>
              </a:rPr>
              <a:t>を</a:t>
            </a:r>
            <a:endParaRPr lang="en-US" altLang="ja-JP" sz="54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3980" y="4815544"/>
            <a:ext cx="777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solidFill>
                  <a:srgbClr val="FF0000"/>
                </a:solidFill>
              </a:rPr>
              <a:t>を</a:t>
            </a:r>
            <a:endParaRPr lang="en-US" altLang="ja-JP" sz="54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0899" y="159023"/>
            <a:ext cx="2424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Practice</a:t>
            </a:r>
            <a:endParaRPr lang="en-AU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5148064" y="1223432"/>
            <a:ext cx="2797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/>
              <a:t>たべます</a:t>
            </a:r>
            <a:endParaRPr lang="en-AU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88632" y="2788811"/>
            <a:ext cx="2797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/>
              <a:t>たべます</a:t>
            </a:r>
            <a:endParaRPr lang="en-AU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88631" y="4903829"/>
            <a:ext cx="2797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/>
              <a:t>たべます</a:t>
            </a:r>
            <a:endParaRPr lang="en-AU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53980" y="899385"/>
            <a:ext cx="381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</a:t>
            </a:r>
            <a:r>
              <a:rPr lang="en-US" dirty="0" smtClean="0"/>
              <a:t>                    ta          be        ma       </a:t>
            </a:r>
            <a:r>
              <a:rPr lang="en-US" dirty="0" err="1" smtClean="0"/>
              <a:t>su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4100439" y="2453903"/>
            <a:ext cx="381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</a:t>
            </a:r>
            <a:r>
              <a:rPr lang="en-US" dirty="0" smtClean="0"/>
              <a:t>                    ta          be        ma       </a:t>
            </a:r>
            <a:r>
              <a:rPr lang="en-US" dirty="0" err="1" smtClean="0"/>
              <a:t>su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4134645" y="4446212"/>
            <a:ext cx="381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</a:t>
            </a:r>
            <a:r>
              <a:rPr lang="en-US" dirty="0" smtClean="0"/>
              <a:t>                    ta          be        ma       </a:t>
            </a:r>
            <a:r>
              <a:rPr lang="en-US" dirty="0" err="1" smtClean="0"/>
              <a:t>su</a:t>
            </a:r>
            <a:endParaRPr lang="en-AU" dirty="0"/>
          </a:p>
        </p:txBody>
      </p:sp>
      <p:pic>
        <p:nvPicPr>
          <p:cNvPr id="20" name="Picture 2" descr="C:\Users\YMA\Desktop\all-fruit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62" y="841806"/>
            <a:ext cx="2231642" cy="16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YMA\Desktop\f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01" y="2678362"/>
            <a:ext cx="1332964" cy="161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YMA\Desktop\lunchbo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58" y="4077072"/>
            <a:ext cx="2056133" cy="20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4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9643" y="332656"/>
            <a:ext cx="8648821" cy="951091"/>
            <a:chOff x="99643" y="332656"/>
            <a:chExt cx="8648821" cy="951091"/>
          </a:xfrm>
        </p:grpSpPr>
        <p:sp>
          <p:nvSpPr>
            <p:cNvPr id="4" name="TextBox 3"/>
            <p:cNvSpPr txBox="1"/>
            <p:nvPr/>
          </p:nvSpPr>
          <p:spPr>
            <a:xfrm>
              <a:off x="99643" y="332656"/>
              <a:ext cx="210339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5400" dirty="0" smtClean="0"/>
                <a:t>Person</a:t>
              </a:r>
              <a:endParaRPr lang="en-AU" sz="5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71257" y="3502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は</a:t>
              </a:r>
              <a:endParaRPr lang="en-A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43296" y="332656"/>
              <a:ext cx="4005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を</a:t>
              </a:r>
              <a:r>
                <a:rPr lang="ja-JP" altLang="en-US" sz="5400" dirty="0" smtClean="0"/>
                <a:t>　たべます</a:t>
              </a:r>
              <a:endParaRPr lang="en-AU" sz="5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12861" y="360417"/>
              <a:ext cx="1587422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Food</a:t>
              </a:r>
              <a:endParaRPr lang="en-AU" sz="5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11760" y="1459423"/>
            <a:ext cx="3592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(Person eats food)</a:t>
            </a:r>
            <a:endParaRPr lang="en-A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105754"/>
            <a:ext cx="133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</a:t>
            </a:r>
            <a:endParaRPr lang="en-AU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77" y="2708920"/>
            <a:ext cx="1115789" cy="109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51194" y="289969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</a:t>
            </a:r>
            <a:endParaRPr lang="en-A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5696" y="2797205"/>
            <a:ext cx="400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r>
              <a:rPr lang="ja-JP" altLang="en-US" sz="5400" dirty="0" smtClean="0"/>
              <a:t>　たべます</a:t>
            </a:r>
            <a:endParaRPr lang="en-A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969282" y="4149079"/>
            <a:ext cx="620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Jack</a:t>
            </a:r>
            <a:r>
              <a:rPr lang="ja-JP" altLang="en-US" dirty="0" smtClean="0"/>
              <a:t>　　　　　　　</a:t>
            </a:r>
            <a:r>
              <a:rPr lang="ja-JP" altLang="en-US" dirty="0" smtClean="0">
                <a:solidFill>
                  <a:srgbClr val="FF0000"/>
                </a:solidFill>
              </a:rPr>
              <a:t>は</a:t>
            </a:r>
            <a:r>
              <a:rPr lang="ja-JP" altLang="en-US" dirty="0" smtClean="0"/>
              <a:t>　　　　　　ちーず　　　　　　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　　　　　たべます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3178122" y="4552335"/>
            <a:ext cx="186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(Jack eats cheese)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683568" y="3001031"/>
            <a:ext cx="12153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ja-JP" sz="4800" dirty="0" smtClean="0"/>
              <a:t>Jack</a:t>
            </a:r>
            <a:endParaRPr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329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1245" y="1213413"/>
            <a:ext cx="8628758" cy="969808"/>
            <a:chOff x="119706" y="332656"/>
            <a:chExt cx="8628758" cy="969808"/>
          </a:xfrm>
        </p:grpSpPr>
        <p:sp>
          <p:nvSpPr>
            <p:cNvPr id="6" name="TextBox 5"/>
            <p:cNvSpPr txBox="1"/>
            <p:nvPr/>
          </p:nvSpPr>
          <p:spPr>
            <a:xfrm>
              <a:off x="119706" y="379134"/>
              <a:ext cx="210339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Person</a:t>
              </a:r>
              <a:endParaRPr lang="en-AU" sz="5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71257" y="3502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は</a:t>
              </a:r>
              <a:endParaRPr lang="en-A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3296" y="332656"/>
              <a:ext cx="4005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を</a:t>
              </a:r>
              <a:r>
                <a:rPr lang="ja-JP" altLang="en-US" sz="5400" dirty="0" smtClean="0"/>
                <a:t>　たべます</a:t>
              </a:r>
              <a:endParaRPr lang="en-AU" sz="5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12861" y="360417"/>
              <a:ext cx="1587422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Food</a:t>
              </a:r>
              <a:endParaRPr lang="en-AU" sz="5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75877" y="153506"/>
            <a:ext cx="62849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Practice</a:t>
            </a:r>
          </a:p>
          <a:p>
            <a:r>
              <a:rPr lang="en-US" dirty="0" smtClean="0"/>
              <a:t>Make the sentence using grammar point you have already learnt.</a:t>
            </a:r>
            <a:endParaRPr lang="en-AU" dirty="0"/>
          </a:p>
        </p:txBody>
      </p:sp>
      <p:pic>
        <p:nvPicPr>
          <p:cNvPr id="14" name="Picture 2" descr="C:\Users\YMA\Desktop\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91" y="2564904"/>
            <a:ext cx="1945240" cy="13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YMA\Desktop\br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25" y="4221088"/>
            <a:ext cx="1730772" cy="110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YMA\Desktop\swe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73" y="5589240"/>
            <a:ext cx="1047676" cy="10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730" y="2974103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まつえだ先生</a:t>
            </a:r>
            <a:endParaRPr lang="en-A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564904"/>
            <a:ext cx="1313483" cy="131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2045" y="4480170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ピーター</a:t>
            </a:r>
            <a:endParaRPr lang="en-AU" sz="3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8" y="3966666"/>
            <a:ext cx="1313483" cy="131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5031" y="5820690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たなかくん</a:t>
            </a:r>
            <a:endParaRPr lang="en-A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32" y="5457439"/>
            <a:ext cx="1317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3296" y="232109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/>
              <a:t>Drink </a:t>
            </a:r>
            <a:r>
              <a:rPr lang="ja-JP" altLang="en-US" sz="5400" dirty="0" smtClean="0"/>
              <a:t>　</a:t>
            </a:r>
            <a:r>
              <a:rPr lang="ja-JP" altLang="en-US" sz="5400" dirty="0" smtClean="0">
                <a:solidFill>
                  <a:srgbClr val="FF0000"/>
                </a:solidFill>
              </a:rPr>
              <a:t>を</a:t>
            </a:r>
            <a:r>
              <a:rPr lang="ja-JP" altLang="en-US" sz="5400" dirty="0" smtClean="0"/>
              <a:t>　のみます</a:t>
            </a:r>
            <a:endParaRPr lang="en-A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152075" y="1146093"/>
            <a:ext cx="296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(someone) drink (something) 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3801581" y="2375384"/>
            <a:ext cx="777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solidFill>
                  <a:srgbClr val="FF0000"/>
                </a:solidFill>
              </a:rPr>
              <a:t>を</a:t>
            </a:r>
            <a:endParaRPr lang="en-US" altLang="ja-JP" sz="54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5723" y="4005064"/>
            <a:ext cx="5694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おちゃ　　　　　　を　　　　　　</a:t>
            </a:r>
            <a:r>
              <a:rPr lang="ja-JP" altLang="en-US" sz="2800" dirty="0"/>
              <a:t>のみます</a:t>
            </a:r>
            <a:endParaRPr lang="en-A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29886" y="4725144"/>
            <a:ext cx="299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(Someone)     drinks </a:t>
            </a:r>
            <a:r>
              <a:rPr lang="en-US" altLang="ja-JP" dirty="0" err="1" smtClean="0"/>
              <a:t>greentea</a:t>
            </a:r>
            <a:r>
              <a:rPr lang="en-US" altLang="ja-JP" dirty="0" smtClean="0"/>
              <a:t>.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3419872" y="47443"/>
            <a:ext cx="357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dirty="0" err="1" smtClean="0"/>
              <a:t>o</a:t>
            </a:r>
            <a:r>
              <a:rPr lang="en-US" dirty="0" smtClean="0"/>
              <a:t>                no         mi         ma      </a:t>
            </a:r>
            <a:r>
              <a:rPr lang="en-US" dirty="0" err="1" smtClean="0"/>
              <a:t>su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955725" y="1879677"/>
            <a:ext cx="46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35723" y="3757267"/>
            <a:ext cx="587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o    cha                                </a:t>
            </a:r>
            <a:r>
              <a:rPr lang="en-US" dirty="0" err="1" smtClean="0"/>
              <a:t>wo</a:t>
            </a:r>
            <a:r>
              <a:rPr lang="en-US" dirty="0" smtClean="0"/>
              <a:t>                            </a:t>
            </a:r>
            <a:r>
              <a:rPr lang="en-US" dirty="0"/>
              <a:t> </a:t>
            </a:r>
            <a:r>
              <a:rPr lang="en-US" dirty="0" smtClean="0"/>
              <a:t>   no  mi  ma  </a:t>
            </a:r>
            <a:r>
              <a:rPr lang="en-US" dirty="0" err="1" smtClean="0"/>
              <a:t>su</a:t>
            </a:r>
            <a:endParaRPr lang="en-AU" dirty="0"/>
          </a:p>
        </p:txBody>
      </p:sp>
      <p:pic>
        <p:nvPicPr>
          <p:cNvPr id="14" name="Picture 2" descr="C:\Users\YMA\Desktop\green te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55" y="2161842"/>
            <a:ext cx="1496548" cy="14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43" y="1879677"/>
            <a:ext cx="1243271" cy="171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0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0235" y="1651839"/>
            <a:ext cx="8628758" cy="969808"/>
            <a:chOff x="119706" y="332656"/>
            <a:chExt cx="8628758" cy="969808"/>
          </a:xfrm>
        </p:grpSpPr>
        <p:sp>
          <p:nvSpPr>
            <p:cNvPr id="6" name="TextBox 5"/>
            <p:cNvSpPr txBox="1"/>
            <p:nvPr/>
          </p:nvSpPr>
          <p:spPr>
            <a:xfrm>
              <a:off x="119706" y="379134"/>
              <a:ext cx="210339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Person</a:t>
              </a:r>
              <a:endParaRPr lang="en-AU" sz="5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71257" y="3502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は</a:t>
              </a:r>
              <a:endParaRPr lang="en-A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3296" y="332656"/>
              <a:ext cx="4005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を</a:t>
              </a:r>
              <a:r>
                <a:rPr lang="ja-JP" altLang="en-US" sz="5400" dirty="0" smtClean="0"/>
                <a:t>　</a:t>
              </a:r>
              <a:r>
                <a:rPr lang="ja-JP" altLang="en-US" sz="5400" dirty="0"/>
                <a:t>のみます</a:t>
              </a:r>
              <a:endParaRPr lang="en-AU" sz="5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12861" y="360417"/>
              <a:ext cx="168988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Drink</a:t>
              </a:r>
              <a:endParaRPr lang="en-AU" sz="5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75877" y="153506"/>
            <a:ext cx="62849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Practice</a:t>
            </a:r>
          </a:p>
          <a:p>
            <a:r>
              <a:rPr lang="en-US" dirty="0" smtClean="0"/>
              <a:t>Make the sentence using grammar point you have already learnt.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39730" y="2974103"/>
            <a:ext cx="1685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マイケル</a:t>
            </a:r>
            <a:endParaRPr lang="en-A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5984" y="4365104"/>
            <a:ext cx="2036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すずきさん</a:t>
            </a:r>
            <a:endParaRPr lang="en-A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05031" y="5820690"/>
            <a:ext cx="91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ラム</a:t>
            </a:r>
            <a:endParaRPr lang="en-AU" sz="3200" dirty="0"/>
          </a:p>
        </p:txBody>
      </p:sp>
      <p:pic>
        <p:nvPicPr>
          <p:cNvPr id="19" name="Picture 2" descr="C:\Users\YMA\Desktop\w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20" y="2729310"/>
            <a:ext cx="1041046" cy="10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YMA\Desktop\English t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35" y="4114828"/>
            <a:ext cx="1447100" cy="10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472" y="5470139"/>
            <a:ext cx="890588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90" y="2520662"/>
            <a:ext cx="792088" cy="10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95" y="4025558"/>
            <a:ext cx="850208" cy="117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72" y="5470139"/>
            <a:ext cx="732184" cy="101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9101" y="1310268"/>
            <a:ext cx="615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wo</a:t>
            </a:r>
            <a:r>
              <a:rPr lang="en-US" dirty="0" smtClean="0"/>
              <a:t>                 no        mi        mas       </a:t>
            </a:r>
            <a:r>
              <a:rPr lang="en-US" dirty="0" err="1" smtClean="0"/>
              <a:t>su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76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and “</a:t>
            </a:r>
            <a:r>
              <a:rPr lang="ja-JP" altLang="en-US" dirty="0" smtClean="0"/>
              <a:t>と</a:t>
            </a:r>
            <a:r>
              <a:rPr lang="en-US" altLang="ja-JP" dirty="0" smtClean="0"/>
              <a:t>”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360532" y="3122366"/>
            <a:ext cx="716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FF0000"/>
                </a:solidFill>
              </a:rPr>
              <a:t>と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YMA\Desktop\e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8" y="3128764"/>
            <a:ext cx="1269058" cy="90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YMA\Desktop\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94" y="3001330"/>
            <a:ext cx="1041046" cy="10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MA\Desktop\br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14" y="2991959"/>
            <a:ext cx="1730772" cy="110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39262" y="3076845"/>
            <a:ext cx="716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FF0000"/>
                </a:solidFill>
              </a:rPr>
              <a:t>と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4966" y="2674792"/>
            <a:ext cx="38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07095" y="2753034"/>
            <a:ext cx="38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</a:t>
            </a:r>
            <a:endParaRPr kumimoji="1" lang="ja-JP" altLang="en-US" dirty="0"/>
          </a:p>
        </p:txBody>
      </p:sp>
      <p:pic>
        <p:nvPicPr>
          <p:cNvPr id="11" name="Picture 2" descr="C:\Users\YMA\Desktop\swe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5" y="4324586"/>
            <a:ext cx="1345701" cy="134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YMA\Desktop\fis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54" y="4450237"/>
            <a:ext cx="1167457" cy="14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YMA\Desktop\lunchbox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96" y="4130728"/>
            <a:ext cx="1733419" cy="173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6115" y="1318289"/>
            <a:ext cx="7361499" cy="1377857"/>
            <a:chOff x="526115" y="1318289"/>
            <a:chExt cx="7361499" cy="1377857"/>
          </a:xfrm>
        </p:grpSpPr>
        <p:sp>
          <p:nvSpPr>
            <p:cNvPr id="14" name="TextBox 13"/>
            <p:cNvSpPr txBox="1"/>
            <p:nvPr/>
          </p:nvSpPr>
          <p:spPr>
            <a:xfrm>
              <a:off x="526115" y="1772816"/>
              <a:ext cx="15874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/>
                <a:t>Food</a:t>
              </a:r>
              <a:endParaRPr kumimoji="1" lang="ja-JP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89919" y="1765863"/>
              <a:ext cx="7168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400" b="1" dirty="0">
                  <a:solidFill>
                    <a:srgbClr val="FF0000"/>
                  </a:solidFill>
                </a:rPr>
                <a:t>と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04353" y="1318289"/>
              <a:ext cx="381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to</a:t>
              </a:r>
              <a:endParaRPr kumimoji="1" lang="ja-JP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3906" y="1772816"/>
              <a:ext cx="15874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/>
                <a:t>Food</a:t>
              </a:r>
              <a:endParaRPr kumimoji="1" lang="ja-JP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71427" y="1772816"/>
              <a:ext cx="7168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400" b="1" dirty="0">
                  <a:solidFill>
                    <a:srgbClr val="FF0000"/>
                  </a:solidFill>
                </a:rPr>
                <a:t>と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85861" y="1325242"/>
              <a:ext cx="381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to</a:t>
              </a:r>
              <a:endParaRPr kumimoji="1" lang="ja-JP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00192" y="1772816"/>
              <a:ext cx="15874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/>
                <a:t>Food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73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MA\Desktop\m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27622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YMA\Desktop\lunchbox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4800"/>
            <a:ext cx="1616727" cy="16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YMA\Desktop\br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9570"/>
            <a:ext cx="1800200" cy="114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YMA\Desktop\vegetal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0376"/>
            <a:ext cx="1367165" cy="9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5794" y="54776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1</a:t>
            </a:r>
            <a:endParaRPr kumimoji="1" lang="ja-JP" alt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225794" y="206084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2</a:t>
            </a:r>
            <a:endParaRPr kumimoji="1" lang="ja-JP" altLang="en-US" sz="4800" dirty="0"/>
          </a:p>
        </p:txBody>
      </p:sp>
      <p:pic>
        <p:nvPicPr>
          <p:cNvPr id="21" name="Picture 2" descr="C:\Users\YMA\Desktop\me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24" y="1921787"/>
            <a:ext cx="1027616" cy="11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YMA\Desktop\vegetal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37" y="1961224"/>
            <a:ext cx="1367165" cy="9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w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785042"/>
            <a:ext cx="143986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YMA\Desktop\lunchbox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11" y="1615647"/>
            <a:ext cx="1616727" cy="16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25794" y="350100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/>
              <a:t>3</a:t>
            </a:r>
            <a:endParaRPr kumimoji="1" lang="ja-JP" altLang="en-US" sz="4800" dirty="0"/>
          </a:p>
        </p:txBody>
      </p:sp>
      <p:pic>
        <p:nvPicPr>
          <p:cNvPr id="26" name="Picture 7" descr="sush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38" y="3175937"/>
            <a:ext cx="1728787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cak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02" y="3162788"/>
            <a:ext cx="165576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YMA\Desktop\English te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22" y="3398090"/>
            <a:ext cx="1235195" cy="92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YMA\Desktop\eg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81" y="3487675"/>
            <a:ext cx="1178117" cy="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25794" y="494116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4</a:t>
            </a:r>
            <a:endParaRPr kumimoji="1" lang="ja-JP" altLang="en-US" sz="4800" dirty="0"/>
          </a:p>
        </p:txBody>
      </p:sp>
      <p:pic>
        <p:nvPicPr>
          <p:cNvPr id="31" name="Picture 15" descr="hamburg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97" y="4657075"/>
            <a:ext cx="17272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6" descr="juic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97" y="4768343"/>
            <a:ext cx="15128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french fri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94" y="4731688"/>
            <a:ext cx="15843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cooki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57" y="4841368"/>
            <a:ext cx="14398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7" descr="mis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23" y="4607862"/>
            <a:ext cx="180022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6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9909" y="224752"/>
            <a:ext cx="8628758" cy="1305616"/>
            <a:chOff x="536949" y="2321069"/>
            <a:chExt cx="8628758" cy="1305616"/>
          </a:xfrm>
        </p:grpSpPr>
        <p:grpSp>
          <p:nvGrpSpPr>
            <p:cNvPr id="3" name="Group 2"/>
            <p:cNvGrpSpPr/>
            <p:nvPr/>
          </p:nvGrpSpPr>
          <p:grpSpPr>
            <a:xfrm>
              <a:off x="536949" y="2656877"/>
              <a:ext cx="8628758" cy="969808"/>
              <a:chOff x="119706" y="332656"/>
              <a:chExt cx="8628758" cy="96980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19706" y="379134"/>
                <a:ext cx="2103396" cy="9233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Person</a:t>
                </a:r>
                <a:endParaRPr lang="en-AU" sz="54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271257" y="350220"/>
                <a:ext cx="8771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5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は</a:t>
                </a:r>
                <a:endParaRPr lang="en-AU" sz="5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743296" y="332656"/>
                <a:ext cx="40051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を</a:t>
                </a:r>
                <a:r>
                  <a:rPr lang="ja-JP" altLang="en-US" sz="5400" dirty="0" smtClean="0"/>
                  <a:t>　たべます</a:t>
                </a:r>
                <a:endParaRPr lang="en-AU" sz="54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12861" y="360417"/>
                <a:ext cx="1587422" cy="9233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Food</a:t>
                </a:r>
                <a:endParaRPr lang="en-AU" sz="5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794274" y="2321069"/>
              <a:ext cx="5903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wa</a:t>
              </a:r>
              <a:r>
                <a:rPr kumimoji="1" lang="en-US" altLang="ja-JP" dirty="0" smtClean="0"/>
                <a:t>                                         </a:t>
              </a:r>
              <a:r>
                <a:rPr kumimoji="1" lang="en-US" altLang="ja-JP" dirty="0" err="1" smtClean="0"/>
                <a:t>wo</a:t>
              </a:r>
              <a:r>
                <a:rPr kumimoji="1" lang="en-US" altLang="ja-JP" dirty="0" smtClean="0"/>
                <a:t>               ta         be         ma      </a:t>
              </a:r>
              <a:r>
                <a:rPr kumimoji="1" lang="en-US" altLang="ja-JP" dirty="0" err="1" smtClean="0"/>
                <a:t>su</a:t>
              </a:r>
              <a:endParaRPr kumimoji="1" lang="ja-JP" alt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8436" y="2758821"/>
            <a:ext cx="7256541" cy="1387934"/>
            <a:chOff x="694658" y="116632"/>
            <a:chExt cx="7256541" cy="1387934"/>
          </a:xfrm>
        </p:grpSpPr>
        <p:sp>
          <p:nvSpPr>
            <p:cNvPr id="16" name="Rectangle 15"/>
            <p:cNvSpPr/>
            <p:nvPr/>
          </p:nvSpPr>
          <p:spPr>
            <a:xfrm>
              <a:off x="694658" y="167036"/>
              <a:ext cx="7256541" cy="1337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94658" y="116632"/>
              <a:ext cx="6925627" cy="1089825"/>
              <a:chOff x="526115" y="1318289"/>
              <a:chExt cx="7361499" cy="1377857"/>
            </a:xfrm>
            <a:noFill/>
          </p:grpSpPr>
          <p:sp>
            <p:nvSpPr>
              <p:cNvPr id="9" name="TextBox 8"/>
              <p:cNvSpPr txBox="1"/>
              <p:nvPr/>
            </p:nvSpPr>
            <p:spPr>
              <a:xfrm>
                <a:off x="526115" y="1772816"/>
                <a:ext cx="1587422" cy="92333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5400" dirty="0"/>
                  <a:t>Food</a:t>
                </a:r>
                <a:endParaRPr kumimoji="1" lang="ja-JP" alt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89919" y="1765863"/>
                <a:ext cx="716863" cy="92333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5400" b="1" dirty="0">
                    <a:solidFill>
                      <a:srgbClr val="FF0000"/>
                    </a:solidFill>
                  </a:rPr>
                  <a:t>と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04353" y="1318289"/>
                <a:ext cx="381195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to</a:t>
                </a:r>
                <a:endParaRPr kumimoji="1" lang="ja-JP" alt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353906" y="1772816"/>
                <a:ext cx="1587422" cy="92333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5400" dirty="0"/>
                  <a:t>Food</a:t>
                </a:r>
                <a:endParaRPr kumimoji="1" lang="ja-JP" alt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971427" y="1772816"/>
                <a:ext cx="716863" cy="92333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5400" b="1" dirty="0">
                    <a:solidFill>
                      <a:srgbClr val="FF0000"/>
                    </a:solidFill>
                  </a:rPr>
                  <a:t>と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85861" y="1325242"/>
                <a:ext cx="381195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to</a:t>
                </a:r>
                <a:endParaRPr kumimoji="1" lang="ja-JP" alt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00192" y="1772816"/>
                <a:ext cx="1587422" cy="92333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5400" dirty="0"/>
                  <a:t>Food</a:t>
                </a:r>
                <a:endParaRPr kumimoji="1" lang="ja-JP" altLang="en-US" dirty="0"/>
              </a:p>
            </p:txBody>
          </p:sp>
        </p:grpSp>
      </p:grpSp>
      <p:sp>
        <p:nvSpPr>
          <p:cNvPr id="27" name="Up Arrow 26"/>
          <p:cNvSpPr/>
          <p:nvPr/>
        </p:nvSpPr>
        <p:spPr>
          <a:xfrm>
            <a:off x="2956789" y="1619591"/>
            <a:ext cx="1829384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219" name="Group 9218"/>
          <p:cNvGrpSpPr/>
          <p:nvPr/>
        </p:nvGrpSpPr>
        <p:grpSpPr>
          <a:xfrm>
            <a:off x="3049714" y="560560"/>
            <a:ext cx="1653040" cy="1034831"/>
            <a:chOff x="3073064" y="588321"/>
            <a:chExt cx="1653040" cy="1034831"/>
          </a:xfrm>
        </p:grpSpPr>
        <p:grpSp>
          <p:nvGrpSpPr>
            <p:cNvPr id="9216" name="Group 9215"/>
            <p:cNvGrpSpPr/>
            <p:nvPr/>
          </p:nvGrpSpPr>
          <p:grpSpPr>
            <a:xfrm>
              <a:off x="3073064" y="588321"/>
              <a:ext cx="1638592" cy="1034831"/>
              <a:chOff x="-2343016" y="1688347"/>
              <a:chExt cx="1893226" cy="87685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-2343016" y="1688347"/>
                <a:ext cx="1893226" cy="876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-2301931" y="1920496"/>
                <a:ext cx="1843984" cy="282786"/>
                <a:chOff x="526115" y="1765863"/>
                <a:chExt cx="2624315" cy="346035"/>
              </a:xfrm>
              <a:noFill/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526115" y="1772816"/>
                  <a:ext cx="668893" cy="32012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100" dirty="0"/>
                    <a:t>Food</a:t>
                  </a:r>
                  <a:endParaRPr kumimoji="1" lang="ja-JP" altLang="en-US" sz="300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065008" y="1765863"/>
                  <a:ext cx="417944" cy="32012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100" b="1" dirty="0">
                      <a:solidFill>
                        <a:srgbClr val="FF0000"/>
                      </a:solidFill>
                    </a:rPr>
                    <a:t>と</a:t>
                  </a:r>
                  <a:endParaRPr kumimoji="1" lang="ja-JP" altLang="en-US" sz="3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1515435" y="1791775"/>
                  <a:ext cx="668893" cy="32012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100" dirty="0"/>
                    <a:t>Food</a:t>
                  </a:r>
                  <a:endParaRPr kumimoji="1" lang="ja-JP" altLang="en-US" sz="300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2180918" y="1791775"/>
                  <a:ext cx="417944" cy="32012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100" b="1" dirty="0">
                      <a:solidFill>
                        <a:srgbClr val="FF0000"/>
                      </a:solidFill>
                    </a:rPr>
                    <a:t>と</a:t>
                  </a:r>
                  <a:endParaRPr kumimoji="1" lang="ja-JP" altLang="en-US" sz="3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2481537" y="1791775"/>
                  <a:ext cx="668893" cy="32012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100" dirty="0"/>
                    <a:t>Food</a:t>
                  </a:r>
                  <a:endParaRPr kumimoji="1" lang="ja-JP" altLang="en-US" sz="300" dirty="0"/>
                </a:p>
              </p:txBody>
            </p:sp>
          </p:grpSp>
        </p:grpSp>
        <p:pic>
          <p:nvPicPr>
            <p:cNvPr id="21" name="Picture 2" descr="C:\Users\YMA\Desktop\swee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102" y="1143928"/>
              <a:ext cx="432642" cy="432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YMA\Desktop\fish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505" y="1124609"/>
              <a:ext cx="371557" cy="449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YMA\Desktop\lunchbox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355" y="1105736"/>
              <a:ext cx="459749" cy="459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20" name="Group 9219"/>
          <p:cNvGrpSpPr/>
          <p:nvPr/>
        </p:nvGrpSpPr>
        <p:grpSpPr>
          <a:xfrm>
            <a:off x="766166" y="4033225"/>
            <a:ext cx="7108811" cy="1733419"/>
            <a:chOff x="766166" y="4033225"/>
            <a:chExt cx="7108811" cy="1733419"/>
          </a:xfrm>
        </p:grpSpPr>
        <p:pic>
          <p:nvPicPr>
            <p:cNvPr id="60" name="Picture 2" descr="C:\Users\YMA\Desktop\swee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66" y="4227083"/>
              <a:ext cx="1345701" cy="1345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C:\Users\YMA\Desktop\fish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690" y="4247338"/>
              <a:ext cx="1167457" cy="1413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C:\Users\YMA\Desktop\lunchbox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1558" y="4033225"/>
              <a:ext cx="1733419" cy="1733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E:\maiker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4" y="2221701"/>
            <a:ext cx="1463583" cy="11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E:\maiker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" y="452265"/>
            <a:ext cx="2151551" cy="11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1818" y="1927650"/>
            <a:ext cx="3168304" cy="923330"/>
            <a:chOff x="31818" y="1927650"/>
            <a:chExt cx="3168304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31818" y="1964159"/>
              <a:ext cx="24368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 smtClean="0"/>
                <a:t>マイケル</a:t>
              </a:r>
              <a:endParaRPr lang="en-AU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22959" y="192765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は</a:t>
              </a:r>
              <a:endParaRPr lang="en-A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7010" y="3118332"/>
            <a:ext cx="8282381" cy="923356"/>
            <a:chOff x="1200568" y="5529756"/>
            <a:chExt cx="8282381" cy="923356"/>
          </a:xfrm>
        </p:grpSpPr>
        <p:sp>
          <p:nvSpPr>
            <p:cNvPr id="17" name="TextBox 16"/>
            <p:cNvSpPr txBox="1"/>
            <p:nvPr/>
          </p:nvSpPr>
          <p:spPr>
            <a:xfrm>
              <a:off x="1200568" y="5529782"/>
              <a:ext cx="20617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dirty="0" smtClean="0"/>
                <a:t>おかし</a:t>
              </a:r>
              <a:endParaRPr lang="en-AU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17135" y="5529782"/>
              <a:ext cx="674418" cy="7303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5400" b="1" dirty="0">
                  <a:solidFill>
                    <a:srgbClr val="FF0000"/>
                  </a:solidFill>
                </a:rPr>
                <a:t>と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3373" y="5529782"/>
              <a:ext cx="20329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dirty="0" smtClean="0"/>
                <a:t>さかな</a:t>
              </a:r>
              <a:endParaRPr lang="en-US" altLang="ja-JP" sz="5400" dirty="0" smtClean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52120" y="5556789"/>
              <a:ext cx="674418" cy="7303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5400" b="1" dirty="0">
                  <a:solidFill>
                    <a:srgbClr val="FF0000"/>
                  </a:solidFill>
                </a:rPr>
                <a:t>と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7004" y="5529756"/>
              <a:ext cx="32159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dirty="0" smtClean="0"/>
                <a:t>おべんとう</a:t>
              </a:r>
              <a:endParaRPr lang="en-AU" sz="54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703499" y="4438268"/>
            <a:ext cx="400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r>
              <a:rPr lang="ja-JP" altLang="en-US" sz="5400" dirty="0" smtClean="0"/>
              <a:t>　たべます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18985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MA\Desktop\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978275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MA\Desktop\all-fruit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124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MA\Desktop\veget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03" y="2204864"/>
            <a:ext cx="368617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MA\Desktop\b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75204"/>
            <a:ext cx="3886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MA\Desktop\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188753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MA\Desktop\lunchbo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25" y="54868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MA\Desktop\sw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8641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257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“と”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Copperfield College</dc:creator>
  <cp:lastModifiedBy>Bill &amp; Inge</cp:lastModifiedBy>
  <cp:revision>48</cp:revision>
  <dcterms:created xsi:type="dcterms:W3CDTF">2012-04-22T22:44:28Z</dcterms:created>
  <dcterms:modified xsi:type="dcterms:W3CDTF">2012-08-20T02:40:41Z</dcterms:modified>
</cp:coreProperties>
</file>