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96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BA0B96-5429-47E6-B75C-F5C3D108C27F}" type="datetimeFigureOut">
              <a:rPr lang="en-AU" smtClean="0"/>
              <a:t>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63137D-F307-40FE-A9E9-F89F86A61C5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Flavours!!!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In Japanese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65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25858"/>
              </p:ext>
            </p:extLst>
          </p:nvPr>
        </p:nvGraphicFramePr>
        <p:xfrm>
          <a:off x="1403648" y="2636912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4969"/>
            <a:ext cx="3796381" cy="28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4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7940"/>
              </p:ext>
            </p:extLst>
          </p:nvPr>
        </p:nvGraphicFramePr>
        <p:xfrm>
          <a:off x="1403648" y="2492896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7" y="3954212"/>
            <a:ext cx="3556637" cy="266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59" y="3954212"/>
            <a:ext cx="4330452" cy="26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3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56910"/>
              </p:ext>
            </p:extLst>
          </p:nvPr>
        </p:nvGraphicFramePr>
        <p:xfrm>
          <a:off x="1425339" y="2204864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0" y="3645024"/>
            <a:ext cx="3946020" cy="295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4709"/>
            <a:ext cx="3096344" cy="30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81314"/>
              </p:ext>
            </p:extLst>
          </p:nvPr>
        </p:nvGraphicFramePr>
        <p:xfrm>
          <a:off x="1259632" y="2276872"/>
          <a:ext cx="68880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071664"/>
              </a:tblGrid>
              <a:tr h="37084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7169"/>
            <a:ext cx="3512503" cy="31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1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1852"/>
              </p:ext>
            </p:extLst>
          </p:nvPr>
        </p:nvGraphicFramePr>
        <p:xfrm>
          <a:off x="1619672" y="234888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Write the following flavours into you books in </a:t>
            </a:r>
            <a:br>
              <a:rPr lang="en-AU" dirty="0" smtClean="0"/>
            </a:br>
            <a:r>
              <a:rPr lang="en-AU" dirty="0" smtClean="0"/>
              <a:t>ENGLISH, HIRAGANA AND ROMAJI. Yes, all three alphabets (no whinging). Quiz at the end!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your books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20898"/>
            <a:ext cx="4469482" cy="335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6000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delicious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53321"/>
              </p:ext>
            </p:extLst>
          </p:nvPr>
        </p:nvGraphicFramePr>
        <p:xfrm>
          <a:off x="1455273" y="2420888"/>
          <a:ext cx="630447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37"/>
                <a:gridCol w="3152237"/>
              </a:tblGrid>
              <a:tr h="108012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おいしい</a:t>
                      </a:r>
                      <a:endParaRPr lang="en-AU" sz="5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oishii</a:t>
                      </a:r>
                      <a:endParaRPr lang="en-AU" sz="5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4403"/>
            <a:ext cx="1543410" cy="28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4402"/>
            <a:ext cx="3858129" cy="289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95" y="4548576"/>
            <a:ext cx="2768505" cy="207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2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spicy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85422"/>
              </p:ext>
            </p:extLst>
          </p:nvPr>
        </p:nvGraphicFramePr>
        <p:xfrm>
          <a:off x="1403648" y="2636912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からい</a:t>
                      </a:r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karai</a:t>
                      </a:r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4969"/>
            <a:ext cx="3796381" cy="28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7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sweet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00277"/>
              </p:ext>
            </p:extLst>
          </p:nvPr>
        </p:nvGraphicFramePr>
        <p:xfrm>
          <a:off x="1403648" y="2492896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あまい</a:t>
                      </a:r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amai</a:t>
                      </a:r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7" y="3954212"/>
            <a:ext cx="3556637" cy="266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59" y="3954212"/>
            <a:ext cx="4330452" cy="26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9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05757"/>
              </p:ext>
            </p:extLst>
          </p:nvPr>
        </p:nvGraphicFramePr>
        <p:xfrm>
          <a:off x="1425339" y="2204864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すっぱい</a:t>
                      </a:r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suppai</a:t>
                      </a:r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0" y="3645024"/>
            <a:ext cx="3946020" cy="295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4709"/>
            <a:ext cx="3096344" cy="30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1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salty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84689"/>
              </p:ext>
            </p:extLst>
          </p:nvPr>
        </p:nvGraphicFramePr>
        <p:xfrm>
          <a:off x="1259632" y="2276872"/>
          <a:ext cx="68880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しょっぱい</a:t>
                      </a:r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shoppai</a:t>
                      </a:r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7169"/>
            <a:ext cx="3512503" cy="31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3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yuck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97891"/>
              </p:ext>
            </p:extLst>
          </p:nvPr>
        </p:nvGraphicFramePr>
        <p:xfrm>
          <a:off x="1619672" y="234888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5400" dirty="0" smtClean="0"/>
                        <a:t>まずい</a:t>
                      </a:r>
                      <a:endParaRPr lang="en-A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5400" dirty="0" err="1" smtClean="0"/>
                        <a:t>mazui</a:t>
                      </a:r>
                      <a:endParaRPr lang="en-A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9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6000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738"/>
              </p:ext>
            </p:extLst>
          </p:nvPr>
        </p:nvGraphicFramePr>
        <p:xfrm>
          <a:off x="1455273" y="2420888"/>
          <a:ext cx="630447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37"/>
                <a:gridCol w="3152237"/>
              </a:tblGrid>
              <a:tr h="1080120"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5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4403"/>
            <a:ext cx="1543410" cy="28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4402"/>
            <a:ext cx="3858129" cy="289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95" y="4548576"/>
            <a:ext cx="2768505" cy="207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1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49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Flavours!!!</vt:lpstr>
      <vt:lpstr>Open your books</vt:lpstr>
      <vt:lpstr>delicious</vt:lpstr>
      <vt:lpstr>spicy</vt:lpstr>
      <vt:lpstr>sweet</vt:lpstr>
      <vt:lpstr>sour</vt:lpstr>
      <vt:lpstr>salty</vt:lpstr>
      <vt:lpstr>yuck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Calvary Christian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Flavours!!!</dc:title>
  <dc:creator>Amy Scarr</dc:creator>
  <cp:lastModifiedBy>Bill &amp; Inge</cp:lastModifiedBy>
  <cp:revision>5</cp:revision>
  <dcterms:created xsi:type="dcterms:W3CDTF">2012-08-02T03:08:27Z</dcterms:created>
  <dcterms:modified xsi:type="dcterms:W3CDTF">2012-08-03T02:17:56Z</dcterms:modified>
</cp:coreProperties>
</file>