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82" r:id="rId4"/>
    <p:sldId id="261" r:id="rId5"/>
    <p:sldId id="283" r:id="rId6"/>
    <p:sldId id="279" r:id="rId7"/>
    <p:sldId id="264" r:id="rId8"/>
    <p:sldId id="284" r:id="rId9"/>
    <p:sldId id="265" r:id="rId10"/>
    <p:sldId id="285" r:id="rId11"/>
    <p:sldId id="266" r:id="rId12"/>
    <p:sldId id="286" r:id="rId13"/>
    <p:sldId id="267" r:id="rId14"/>
    <p:sldId id="287" r:id="rId15"/>
    <p:sldId id="281" r:id="rId16"/>
    <p:sldId id="273" r:id="rId17"/>
    <p:sldId id="275" r:id="rId18"/>
    <p:sldId id="277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2386A-FBFD-4D7B-8CAF-57270525FB6A}" type="datetimeFigureOut">
              <a:rPr lang="en-AU" smtClean="0"/>
              <a:t>5/09/2012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21A1D-E5D5-4D80-A791-EB49395599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6934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9CBD4-6B17-4EE5-804E-133A1F7C556B}" type="slidenum">
              <a:rPr lang="en-AU" smtClean="0">
                <a:solidFill>
                  <a:prstClr val="black"/>
                </a:solidFill>
              </a:rPr>
              <a:pPr/>
              <a:t>7</a:t>
            </a:fld>
            <a:endParaRPr lang="en-A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705D0F2-A2F9-44A2-9AE4-544BC13EC415}" type="datetimeFigureOut">
              <a:rPr lang="en-AU" smtClean="0">
                <a:solidFill>
                  <a:srgbClr val="575F6D"/>
                </a:solidFill>
              </a:rPr>
              <a:pPr/>
              <a:t>5/09/2012</a:t>
            </a:fld>
            <a:endParaRPr lang="en-AU">
              <a:solidFill>
                <a:srgbClr val="575F6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AU">
              <a:solidFill>
                <a:srgbClr val="575F6D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E3245B-D5C4-4A4D-9F92-BC2C4942DF6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88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D0F2-A2F9-44A2-9AE4-544BC13EC415}" type="datetimeFigureOut">
              <a:rPr lang="en-AU" smtClean="0">
                <a:solidFill>
                  <a:srgbClr val="575F6D"/>
                </a:solidFill>
              </a:rPr>
              <a:pPr/>
              <a:t>5/09/2012</a:t>
            </a:fld>
            <a:endParaRPr lang="en-AU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245B-D5C4-4A4D-9F92-BC2C4942DF6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239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D0F2-A2F9-44A2-9AE4-544BC13EC415}" type="datetimeFigureOut">
              <a:rPr lang="en-AU" smtClean="0">
                <a:solidFill>
                  <a:srgbClr val="575F6D"/>
                </a:solidFill>
              </a:rPr>
              <a:pPr/>
              <a:t>5/09/2012</a:t>
            </a:fld>
            <a:endParaRPr lang="en-AU">
              <a:solidFill>
                <a:srgbClr val="575F6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575F6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245B-D5C4-4A4D-9F92-BC2C4942DF6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809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05D0F2-A2F9-44A2-9AE4-544BC13EC415}" type="datetimeFigureOut">
              <a:rPr lang="en-AU" smtClean="0">
                <a:solidFill>
                  <a:srgbClr val="575F6D"/>
                </a:solidFill>
              </a:rPr>
              <a:pPr/>
              <a:t>5/09/2012</a:t>
            </a:fld>
            <a:endParaRPr lang="en-AU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E3245B-D5C4-4A4D-9F92-BC2C4942DF6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58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705D0F2-A2F9-44A2-9AE4-544BC13EC415}" type="datetimeFigureOut">
              <a:rPr lang="en-AU" smtClean="0">
                <a:solidFill>
                  <a:srgbClr val="FFF39D"/>
                </a:solidFill>
              </a:rPr>
              <a:pPr/>
              <a:t>5/09/2012</a:t>
            </a:fld>
            <a:endParaRPr lang="en-AU">
              <a:solidFill>
                <a:srgbClr val="FFF39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AU">
              <a:solidFill>
                <a:srgbClr val="FFF39D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E3245B-D5C4-4A4D-9F92-BC2C4942DF6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361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D0F2-A2F9-44A2-9AE4-544BC13EC415}" type="datetimeFigureOut">
              <a:rPr lang="en-AU" smtClean="0">
                <a:solidFill>
                  <a:srgbClr val="575F6D"/>
                </a:solidFill>
              </a:rPr>
              <a:pPr/>
              <a:t>5/09/2012</a:t>
            </a:fld>
            <a:endParaRPr lang="en-AU">
              <a:solidFill>
                <a:srgbClr val="575F6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245B-D5C4-4A4D-9F92-BC2C4942DF6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2111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D0F2-A2F9-44A2-9AE4-544BC13EC415}" type="datetimeFigureOut">
              <a:rPr lang="en-AU" smtClean="0">
                <a:solidFill>
                  <a:srgbClr val="575F6D"/>
                </a:solidFill>
              </a:rPr>
              <a:pPr/>
              <a:t>5/09/2012</a:t>
            </a:fld>
            <a:endParaRPr lang="en-AU">
              <a:solidFill>
                <a:srgbClr val="575F6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575F6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245B-D5C4-4A4D-9F92-BC2C4942DF6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120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05D0F2-A2F9-44A2-9AE4-544BC13EC415}" type="datetimeFigureOut">
              <a:rPr lang="en-AU" smtClean="0">
                <a:solidFill>
                  <a:srgbClr val="575F6D"/>
                </a:solidFill>
              </a:rPr>
              <a:pPr/>
              <a:t>5/09/2012</a:t>
            </a:fld>
            <a:endParaRPr lang="en-AU">
              <a:solidFill>
                <a:srgbClr val="575F6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E3245B-D5C4-4A4D-9F92-BC2C4942DF6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36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5D0F2-A2F9-44A2-9AE4-544BC13EC415}" type="datetimeFigureOut">
              <a:rPr lang="en-AU" smtClean="0">
                <a:solidFill>
                  <a:srgbClr val="575F6D"/>
                </a:solidFill>
              </a:rPr>
              <a:pPr/>
              <a:t>5/09/2012</a:t>
            </a:fld>
            <a:endParaRPr lang="en-AU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575F6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3245B-D5C4-4A4D-9F92-BC2C4942DF6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255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05D0F2-A2F9-44A2-9AE4-544BC13EC415}" type="datetimeFigureOut">
              <a:rPr lang="en-AU" smtClean="0">
                <a:solidFill>
                  <a:srgbClr val="575F6D"/>
                </a:solidFill>
              </a:rPr>
              <a:pPr/>
              <a:t>5/09/2012</a:t>
            </a:fld>
            <a:endParaRPr lang="en-AU">
              <a:solidFill>
                <a:srgbClr val="575F6D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E3245B-D5C4-4A4D-9F92-BC2C4942DF6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35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05D0F2-A2F9-44A2-9AE4-544BC13EC415}" type="datetimeFigureOut">
              <a:rPr lang="en-AU" smtClean="0">
                <a:solidFill>
                  <a:srgbClr val="575F6D"/>
                </a:solidFill>
              </a:rPr>
              <a:pPr/>
              <a:t>5/09/2012</a:t>
            </a:fld>
            <a:endParaRPr lang="en-AU">
              <a:solidFill>
                <a:srgbClr val="575F6D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E3245B-D5C4-4A4D-9F92-BC2C4942DF6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>
              <a:solidFill>
                <a:srgbClr val="575F6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99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05D0F2-A2F9-44A2-9AE4-544BC13EC415}" type="datetimeFigureOut">
              <a:rPr lang="en-AU" smtClean="0">
                <a:solidFill>
                  <a:srgbClr val="575F6D"/>
                </a:solidFill>
              </a:rPr>
              <a:pPr/>
              <a:t>5/09/2012</a:t>
            </a:fld>
            <a:endParaRPr lang="en-AU">
              <a:solidFill>
                <a:srgbClr val="575F6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AU">
              <a:solidFill>
                <a:srgbClr val="575F6D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E3245B-D5C4-4A4D-9F92-BC2C4942DF6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488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LEE70\AppData\Local\Microsoft\Windows\Temporary Internet Files\Content.IE5\207QLDZK\MC91021699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140968"/>
            <a:ext cx="295232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76672"/>
            <a:ext cx="7198568" cy="3821810"/>
          </a:xfrm>
        </p:spPr>
        <p:txBody>
          <a:bodyPr>
            <a:noAutofit/>
          </a:bodyPr>
          <a:lstStyle/>
          <a:p>
            <a:r>
              <a:rPr lang="ja-JP" altLang="en-US" sz="7200" dirty="0" smtClean="0"/>
              <a:t>　　</a:t>
            </a:r>
            <a:r>
              <a:rPr lang="ja-JP" altLang="en-US" sz="7200" dirty="0" smtClean="0"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わたしのかぞく</a:t>
            </a:r>
            <a:r>
              <a:rPr lang="en-US" altLang="ja-JP" sz="7200" dirty="0" smtClean="0"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altLang="ja-JP" sz="7200" dirty="0" smtClean="0"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endParaRPr lang="en-US" sz="8800" dirty="0">
              <a:solidFill>
                <a:schemeClr val="accent1">
                  <a:lumMod val="5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59832" y="5013176"/>
            <a:ext cx="5886400" cy="1512168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  <a:reflection blurRad="6350" stA="55000" endA="50" endPos="85000" dist="60007" dir="5400000" sy="-100000" algn="bl" rotWithShape="0"/>
                </a:effectLst>
              </a:rPr>
              <a:t>Introducing My Family</a:t>
            </a:r>
            <a:endParaRPr lang="en-US" sz="3600" dirty="0"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818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003232" cy="3096344"/>
          </a:xfrm>
        </p:spPr>
        <p:txBody>
          <a:bodyPr>
            <a:noAutofit/>
          </a:bodyPr>
          <a:lstStyle/>
          <a:p>
            <a:pPr algn="ctr"/>
            <a:r>
              <a:rPr lang="ja-JP" altLang="en-US" sz="11500" b="1" dirty="0" smtClean="0"/>
              <a:t>おねえさん</a:t>
            </a:r>
            <a:endParaRPr lang="en-AU" sz="11500" b="1" dirty="0"/>
          </a:p>
        </p:txBody>
      </p:sp>
    </p:spTree>
    <p:extLst>
      <p:ext uri="{BB962C8B-B14F-4D97-AF65-F5344CB8AC3E}">
        <p14:creationId xmlns:p14="http://schemas.microsoft.com/office/powerpoint/2010/main" val="1221653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76672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>
                <a:solidFill>
                  <a:prstClr val="black"/>
                </a:solidFill>
              </a:rPr>
              <a:t>はは</a:t>
            </a:r>
            <a:endParaRPr lang="en-US" sz="6000" dirty="0">
              <a:solidFill>
                <a:prstClr val="black"/>
              </a:solidFill>
            </a:endParaRPr>
          </a:p>
        </p:txBody>
      </p:sp>
      <p:pic>
        <p:nvPicPr>
          <p:cNvPr id="3078" name="Picture 6" descr="http://blog-imgs-37.fc2.com/t/a/m/tamuramegumi/shopping_gree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988840"/>
            <a:ext cx="2448272" cy="406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4376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003232" cy="3096344"/>
          </a:xfrm>
        </p:spPr>
        <p:txBody>
          <a:bodyPr>
            <a:noAutofit/>
          </a:bodyPr>
          <a:lstStyle/>
          <a:p>
            <a:pPr algn="ctr"/>
            <a:r>
              <a:rPr lang="ja-JP" altLang="en-US" sz="11500" b="1" dirty="0" smtClean="0"/>
              <a:t>おかあさん</a:t>
            </a:r>
            <a:endParaRPr lang="en-AU" sz="11500" b="1" dirty="0"/>
          </a:p>
        </p:txBody>
      </p:sp>
    </p:spTree>
    <p:extLst>
      <p:ext uri="{BB962C8B-B14F-4D97-AF65-F5344CB8AC3E}">
        <p14:creationId xmlns:p14="http://schemas.microsoft.com/office/powerpoint/2010/main" val="1221653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>
                <a:solidFill>
                  <a:prstClr val="black"/>
                </a:solidFill>
              </a:rPr>
              <a:t>ちち</a:t>
            </a:r>
            <a:endParaRPr lang="en-US" sz="6000" dirty="0">
              <a:solidFill>
                <a:prstClr val="black"/>
              </a:solidFill>
            </a:endParaRPr>
          </a:p>
        </p:txBody>
      </p:sp>
      <p:pic>
        <p:nvPicPr>
          <p:cNvPr id="4100" name="Picture 4" descr="http://www.takeuchi-reform.com/blog/img/%E3%81%8A%E8%8C%B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108" y="2204864"/>
            <a:ext cx="3384376" cy="347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716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003232" cy="3096344"/>
          </a:xfrm>
        </p:spPr>
        <p:txBody>
          <a:bodyPr>
            <a:noAutofit/>
          </a:bodyPr>
          <a:lstStyle/>
          <a:p>
            <a:pPr algn="ctr"/>
            <a:r>
              <a:rPr lang="ja-JP" altLang="en-US" sz="11500" b="1" dirty="0" smtClean="0"/>
              <a:t>おとうさん</a:t>
            </a:r>
            <a:endParaRPr lang="en-AU" sz="11500" b="1" dirty="0"/>
          </a:p>
        </p:txBody>
      </p:sp>
    </p:spTree>
    <p:extLst>
      <p:ext uri="{BB962C8B-B14F-4D97-AF65-F5344CB8AC3E}">
        <p14:creationId xmlns:p14="http://schemas.microsoft.com/office/powerpoint/2010/main" val="1221653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>
                <a:solidFill>
                  <a:prstClr val="black"/>
                </a:solidFill>
              </a:rPr>
              <a:t>りょうしん</a:t>
            </a:r>
            <a:endParaRPr lang="en-US" sz="6000" dirty="0">
              <a:solidFill>
                <a:prstClr val="black"/>
              </a:solidFill>
            </a:endParaRPr>
          </a:p>
        </p:txBody>
      </p:sp>
      <p:pic>
        <p:nvPicPr>
          <p:cNvPr id="5122" name="Picture 2" descr="C:\Users\JLEE70\Pictures\Family imagesCA9LRVK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67013"/>
            <a:ext cx="4608512" cy="2678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930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94122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ja-JP" alt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ごかぞくは</a:t>
            </a:r>
            <a:r>
              <a:rPr lang="en-US" altLang="ja-JP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altLang="ja-JP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ja-JP" alt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なんにん  ですか　</a:t>
            </a:r>
            <a:endParaRPr lang="ko-KR" alt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3816424" cy="504056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ごかぞく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は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なんにん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ですか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altLang="ja-JP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2800" b="1" dirty="0" smtClean="0">
                <a:solidFill>
                  <a:srgbClr val="FF0000"/>
                </a:solidFill>
              </a:rPr>
              <a:t>かぞく　は</a:t>
            </a:r>
            <a:endParaRPr lang="en-AU" altLang="ja-JP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ja-JP" sz="1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altLang="ja-JP" sz="26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Question: How many people in your family?</a:t>
            </a:r>
            <a:endParaRPr lang="en-US" altLang="ja-JP" sz="26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r>
              <a:rPr lang="en-AU" altLang="ja-JP" sz="26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Answer: There are~~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2"/>
          </p:nvPr>
        </p:nvSpPr>
        <p:spPr>
          <a:xfrm>
            <a:off x="4355976" y="1556792"/>
            <a:ext cx="4464496" cy="504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(your) family</a:t>
            </a:r>
          </a:p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~is / ~are</a:t>
            </a:r>
          </a:p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How many people</a:t>
            </a:r>
          </a:p>
          <a:p>
            <a:r>
              <a:rPr lang="en-AU" altLang="ko-KR" b="1" dirty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AU" altLang="ko-K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AU" altLang="ko-KR" b="1" dirty="0">
              <a:solidFill>
                <a:srgbClr val="FF0000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AU" altLang="ko-KR" b="1" dirty="0" smtClean="0">
                <a:solidFill>
                  <a:srgbClr val="FF0000"/>
                </a:solidFill>
              </a:rPr>
              <a:t>My family is~~</a:t>
            </a:r>
          </a:p>
          <a:p>
            <a:pPr>
              <a:buNone/>
            </a:pPr>
            <a:endParaRPr lang="en-AU" altLang="ko-K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ごぞく　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</a:rPr>
              <a:t>は　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なんにん　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</a:rPr>
              <a:t>ですか。</a:t>
            </a:r>
            <a:endParaRPr lang="en-US" altLang="ja-JP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ja-JP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</a:rPr>
              <a:t>かぞくは</a:t>
            </a:r>
            <a:r>
              <a:rPr lang="en-AU" altLang="ja-JP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</a:t>
            </a:r>
            <a:r>
              <a:rPr lang="en-AU" altLang="ja-JP" b="1" i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number</a:t>
            </a:r>
            <a:r>
              <a:rPr lang="en-AU" altLang="ja-JP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</a:rPr>
              <a:t>で</a:t>
            </a:r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</a:rPr>
              <a:t>す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</a:rPr>
              <a:t>。</a:t>
            </a:r>
            <a:endParaRPr lang="en-US" altLang="ja-JP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altLang="ja-JP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ja-JP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altLang="ja-JP" b="1" dirty="0" smtClean="0"/>
          </a:p>
          <a:p>
            <a:endParaRPr lang="en-AU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271673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960438"/>
          </a:xfrm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AU" altLang="ja-JP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r>
              <a:rPr lang="ja-JP" alt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かぞく</a:t>
            </a:r>
            <a:r>
              <a:rPr lang="en-AU" altLang="ja-JP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ja-JP" alt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は だれ と だれ？</a:t>
            </a:r>
            <a:r>
              <a:rPr lang="en-AU" altLang="ja-JP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endParaRPr lang="ko-KR" alt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3826768" cy="496855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</a:rPr>
              <a:t>かぞく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Kristen ITC" pitchFamily="66" charset="0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</a:rPr>
              <a:t>は</a:t>
            </a: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altLang="ja-JP" b="1" dirty="0" smtClean="0">
                <a:solidFill>
                  <a:srgbClr val="FF0000"/>
                </a:solidFill>
              </a:rPr>
              <a:t>(family) </a:t>
            </a:r>
            <a:r>
              <a:rPr lang="ja-JP" altLang="en-US" b="1" dirty="0" smtClean="0">
                <a:solidFill>
                  <a:srgbClr val="FF0000"/>
                </a:solidFill>
              </a:rPr>
              <a:t>と</a:t>
            </a:r>
            <a:r>
              <a:rPr lang="en-AU" altLang="ja-JP" b="1" dirty="0" smtClean="0">
                <a:solidFill>
                  <a:srgbClr val="FF0000"/>
                </a:solidFill>
              </a:rPr>
              <a:t>(family)~~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</a:rPr>
              <a:t>です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</a:rPr>
              <a:t>　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かぞく　は　ちち　と　はは　です。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ごかぞく  は  なんにんですか。</a:t>
            </a: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endParaRPr lang="en-US" altLang="ja-JP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pPr>
              <a:buNone/>
            </a:pP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pPr>
              <a:buNone/>
            </a:pP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altLang="ko-KR" b="1" dirty="0" smtClean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2"/>
          </p:nvPr>
        </p:nvSpPr>
        <p:spPr>
          <a:xfrm>
            <a:off x="4644008" y="1556792"/>
            <a:ext cx="4176464" cy="49685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family</a:t>
            </a:r>
          </a:p>
          <a:p>
            <a:r>
              <a:rPr lang="en-AU" altLang="ko-KR" b="1" dirty="0">
                <a:solidFill>
                  <a:schemeClr val="accent6">
                    <a:lumMod val="50000"/>
                  </a:schemeClr>
                </a:solidFill>
              </a:rPr>
              <a:t>a</a:t>
            </a:r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re / is~~ (particle)</a:t>
            </a:r>
          </a:p>
          <a:p>
            <a:r>
              <a:rPr lang="en-AU" altLang="ko-KR" b="1" dirty="0" smtClean="0">
                <a:solidFill>
                  <a:srgbClr val="FF0000"/>
                </a:solidFill>
              </a:rPr>
              <a:t>family 1 and family 2 </a:t>
            </a:r>
          </a:p>
          <a:p>
            <a:r>
              <a:rPr lang="en-AU" altLang="ko-KR" b="1" dirty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nd of the sentence</a:t>
            </a:r>
          </a:p>
          <a:p>
            <a:pPr marL="0" indent="0">
              <a:buNone/>
            </a:pPr>
            <a:endParaRPr lang="en-AU" altLang="ko-K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My family is dad and mum.</a:t>
            </a:r>
          </a:p>
          <a:p>
            <a:pPr marL="0" indent="0">
              <a:buNone/>
            </a:pPr>
            <a:endParaRPr lang="en-US" altLang="ja-JP" b="1" dirty="0" smtClean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かぞく   は   三人です。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ち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ち  と  はは  と  ぼく</a:t>
            </a: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pPr marL="0" indent="0">
              <a:buNone/>
            </a:pPr>
            <a:r>
              <a:rPr lang="en-AU" altLang="ja-JP" sz="2800" b="1" dirty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で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す。</a:t>
            </a: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ja-JP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ja-JP" b="1" dirty="0" smtClean="0"/>
          </a:p>
          <a:p>
            <a:endParaRPr lang="en-AU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058636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250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AU" altLang="ja-JP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r>
              <a:rPr lang="ja-JP" alt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　かぞく　の　なまえは？　</a:t>
            </a:r>
            <a:r>
              <a:rPr lang="en-AU" altLang="ja-JP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***</a:t>
            </a:r>
            <a:endParaRPr lang="ko-KR" alt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754760" cy="49251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あね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の</a:t>
            </a: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b="1" dirty="0" smtClean="0">
                <a:solidFill>
                  <a:srgbClr val="FF0000"/>
                </a:solidFill>
              </a:rPr>
              <a:t>あね　の</a:t>
            </a:r>
            <a:r>
              <a:rPr lang="en-AU" altLang="ja-JP" b="1" dirty="0" smtClean="0">
                <a:solidFill>
                  <a:srgbClr val="FF0000"/>
                </a:solidFill>
              </a:rPr>
              <a:t>~~</a:t>
            </a:r>
            <a:endParaRPr lang="en-US" altLang="ja-JP" sz="2800" b="1" dirty="0" smtClean="0">
              <a:solidFill>
                <a:srgbClr val="FF0000"/>
              </a:solidFill>
            </a:endParaRPr>
          </a:p>
          <a:p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</a:rPr>
              <a:t>えりこ</a:t>
            </a:r>
            <a:r>
              <a:rPr lang="ja-JP" altLang="en-US" b="1" dirty="0" smtClean="0">
                <a:solidFill>
                  <a:schemeClr val="accent6">
                    <a:lumMod val="50000"/>
                  </a:schemeClr>
                </a:solidFill>
              </a:rPr>
              <a:t>　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ja-JP" altLang="en-US" b="1" dirty="0">
                <a:solidFill>
                  <a:schemeClr val="accent6">
                    <a:lumMod val="50000"/>
                  </a:schemeClr>
                </a:solidFill>
              </a:rPr>
              <a:t>です。</a:t>
            </a:r>
            <a:endParaRPr lang="en-AU" altLang="ja-JP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pPr marL="0" indent="0">
              <a:buNone/>
            </a:pP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This is my sister </a:t>
            </a:r>
          </a:p>
          <a:p>
            <a:pPr marL="0" indent="0">
              <a:buNone/>
            </a:pPr>
            <a:r>
              <a:rPr lang="en-AU" altLang="ja-JP" sz="2800" b="1" dirty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 </a:t>
            </a:r>
            <a:r>
              <a:rPr lang="en-AU" altLang="ja-JP" sz="2800" b="1" dirty="0" smtClean="0">
                <a:solidFill>
                  <a:schemeClr val="accent6">
                    <a:lumMod val="50000"/>
                  </a:schemeClr>
                </a:solidFill>
                <a:latin typeface="Corbel" pitchFamily="34" charset="0"/>
              </a:rPr>
              <a:t>   Eriko.</a:t>
            </a:r>
          </a:p>
          <a:p>
            <a:pPr marL="0" indent="0">
              <a:buNone/>
            </a:pP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pPr marL="0" indent="0">
              <a:buNone/>
            </a:pP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pPr>
              <a:buNone/>
            </a:pP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  <a:latin typeface="Corbel" pitchFamily="34" charset="0"/>
            </a:endParaRPr>
          </a:p>
          <a:p>
            <a:pPr>
              <a:buNone/>
            </a:pP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altLang="ko-KR" b="1" dirty="0" smtClean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2"/>
          </p:nvPr>
        </p:nvSpPr>
        <p:spPr>
          <a:xfrm>
            <a:off x="4644008" y="1556792"/>
            <a:ext cx="4176464" cy="49685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Older sister</a:t>
            </a:r>
          </a:p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“possession”</a:t>
            </a:r>
          </a:p>
          <a:p>
            <a:r>
              <a:rPr lang="en-AU" altLang="ko-KR" b="1" dirty="0" smtClean="0">
                <a:solidFill>
                  <a:srgbClr val="FF0000"/>
                </a:solidFill>
              </a:rPr>
              <a:t>My older sister’s</a:t>
            </a:r>
          </a:p>
          <a:p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Eriko (name)</a:t>
            </a:r>
          </a:p>
          <a:p>
            <a:r>
              <a:rPr lang="en-AU" altLang="ko-KR" b="1" dirty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en-AU" altLang="ko-KR" b="1" dirty="0" smtClean="0">
                <a:solidFill>
                  <a:schemeClr val="accent6">
                    <a:lumMod val="50000"/>
                  </a:schemeClr>
                </a:solidFill>
              </a:rPr>
              <a:t>nd of the sentence</a:t>
            </a:r>
          </a:p>
          <a:p>
            <a:pPr>
              <a:buNone/>
            </a:pPr>
            <a:endParaRPr lang="en-AU" altLang="ko-K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ja-JP" b="1" dirty="0" smtClean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</a:rPr>
              <a:t>あ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</a:rPr>
              <a:t>ね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　</a:t>
            </a:r>
            <a:r>
              <a:rPr lang="ja-JP" altLang="en-US" sz="32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の </a:t>
            </a:r>
            <a:r>
              <a:rPr lang="ja-JP" altLang="en-US" sz="3200" b="1" dirty="0">
                <a:solidFill>
                  <a:schemeClr val="accent6">
                    <a:lumMod val="50000"/>
                  </a:schemeClr>
                </a:solidFill>
                <a:effectLst/>
              </a:rPr>
              <a:t>え</a:t>
            </a:r>
            <a:r>
              <a:rPr lang="ja-JP" altLang="en-US" sz="32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り</a:t>
            </a:r>
            <a:r>
              <a:rPr lang="ja-JP" altLang="en-US" sz="3200" b="1" dirty="0">
                <a:solidFill>
                  <a:schemeClr val="accent6">
                    <a:lumMod val="50000"/>
                  </a:schemeClr>
                </a:solidFill>
                <a:effectLst/>
              </a:rPr>
              <a:t>こ</a:t>
            </a:r>
            <a:r>
              <a:rPr lang="ja-JP" altLang="en-US" sz="32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　で</a:t>
            </a:r>
            <a:r>
              <a:rPr lang="ja-JP" altLang="en-US" sz="3200" b="1" dirty="0">
                <a:solidFill>
                  <a:schemeClr val="accent6">
                    <a:lumMod val="50000"/>
                  </a:schemeClr>
                </a:solidFill>
                <a:effectLst/>
              </a:rPr>
              <a:t>す。</a:t>
            </a:r>
            <a:endParaRPr lang="en-AU" altLang="ja-JP" sz="3200" b="1" dirty="0" smtClean="0"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pPr marL="0" indent="0">
              <a:buNone/>
            </a:pPr>
            <a:endParaRPr lang="en-AU" altLang="ja-JP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ja-JP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n-US" altLang="ja-JP" b="1" dirty="0" smtClean="0"/>
          </a:p>
          <a:p>
            <a:endParaRPr lang="en-AU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45958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>
                <a:solidFill>
                  <a:prstClr val="black"/>
                </a:solidFill>
              </a:rPr>
              <a:t>あに</a:t>
            </a:r>
            <a:endParaRPr lang="en-US" sz="6000" dirty="0">
              <a:solidFill>
                <a:prstClr val="black"/>
              </a:solidFill>
            </a:endParaRPr>
          </a:p>
        </p:txBody>
      </p:sp>
      <p:pic>
        <p:nvPicPr>
          <p:cNvPr id="2054" name="Picture 6" descr="男の子（晩ごはん）　イラス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43838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8835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003232" cy="3096344"/>
          </a:xfrm>
        </p:spPr>
        <p:txBody>
          <a:bodyPr>
            <a:noAutofit/>
          </a:bodyPr>
          <a:lstStyle/>
          <a:p>
            <a:pPr algn="ctr"/>
            <a:r>
              <a:rPr lang="ja-JP" altLang="en-US" sz="11500" b="1" dirty="0" smtClean="0"/>
              <a:t>おにいさん</a:t>
            </a:r>
            <a:endParaRPr lang="en-AU" sz="11500" b="1" dirty="0"/>
          </a:p>
        </p:txBody>
      </p:sp>
    </p:spTree>
    <p:extLst>
      <p:ext uri="{BB962C8B-B14F-4D97-AF65-F5344CB8AC3E}">
        <p14:creationId xmlns:p14="http://schemas.microsoft.com/office/powerpoint/2010/main" val="3883060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>
                <a:solidFill>
                  <a:prstClr val="black"/>
                </a:solidFill>
              </a:rPr>
              <a:t>おとうと</a:t>
            </a:r>
            <a:endParaRPr lang="en-US" sz="6000" dirty="0">
              <a:solidFill>
                <a:prstClr val="black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492896"/>
            <a:ext cx="2972346" cy="2998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5631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003232" cy="3096344"/>
          </a:xfrm>
        </p:spPr>
        <p:txBody>
          <a:bodyPr>
            <a:noAutofit/>
          </a:bodyPr>
          <a:lstStyle/>
          <a:p>
            <a:pPr algn="ctr"/>
            <a:r>
              <a:rPr lang="ja-JP" altLang="en-US" sz="11500" b="1" dirty="0" smtClean="0"/>
              <a:t>おとうとさん</a:t>
            </a:r>
            <a:endParaRPr lang="en-AU" sz="11500" b="1" dirty="0"/>
          </a:p>
        </p:txBody>
      </p:sp>
    </p:spTree>
    <p:extLst>
      <p:ext uri="{BB962C8B-B14F-4D97-AF65-F5344CB8AC3E}">
        <p14:creationId xmlns:p14="http://schemas.microsoft.com/office/powerpoint/2010/main" val="1221653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>
                <a:solidFill>
                  <a:prstClr val="black"/>
                </a:solidFill>
              </a:rPr>
              <a:t>きょうだい</a:t>
            </a:r>
            <a:endParaRPr lang="en-US" sz="6000" dirty="0">
              <a:solidFill>
                <a:prstClr val="black"/>
              </a:solidFill>
            </a:endParaRPr>
          </a:p>
        </p:txBody>
      </p:sp>
      <p:pic>
        <p:nvPicPr>
          <p:cNvPr id="3074" name="Picture 2" descr="C:\Users\JLEE70\Pictures\family01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76872"/>
            <a:ext cx="3946177" cy="329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10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>
                <a:solidFill>
                  <a:prstClr val="black"/>
                </a:solidFill>
              </a:rPr>
              <a:t>いもうと</a:t>
            </a:r>
            <a:endParaRPr lang="en-US" sz="6000" dirty="0">
              <a:solidFill>
                <a:prstClr val="black"/>
              </a:solidFill>
            </a:endParaRPr>
          </a:p>
        </p:txBody>
      </p:sp>
      <p:pic>
        <p:nvPicPr>
          <p:cNvPr id="8194" name="Picture 2" descr="小学生（男の子）　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32856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803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003232" cy="3096344"/>
          </a:xfrm>
        </p:spPr>
        <p:txBody>
          <a:bodyPr>
            <a:noAutofit/>
          </a:bodyPr>
          <a:lstStyle/>
          <a:p>
            <a:pPr algn="ctr"/>
            <a:r>
              <a:rPr lang="ja-JP" altLang="en-US" sz="11500" b="1" dirty="0" smtClean="0"/>
              <a:t>いもうとさん</a:t>
            </a:r>
            <a:endParaRPr lang="en-AU" sz="11500" b="1" dirty="0"/>
          </a:p>
        </p:txBody>
      </p:sp>
    </p:spTree>
    <p:extLst>
      <p:ext uri="{BB962C8B-B14F-4D97-AF65-F5344CB8AC3E}">
        <p14:creationId xmlns:p14="http://schemas.microsoft.com/office/powerpoint/2010/main" val="1221653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 smtClean="0">
                <a:solidFill>
                  <a:prstClr val="black"/>
                </a:solidFill>
              </a:rPr>
              <a:t>あね</a:t>
            </a:r>
            <a:endParaRPr lang="en-US" sz="6000" dirty="0">
              <a:solidFill>
                <a:prstClr val="black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132856"/>
            <a:ext cx="3354487" cy="3843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57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346&quot;&gt;&lt;object type=&quot;3&quot; unique_id=&quot;10348&quot;&gt;&lt;property id=&quot;20148&quot; value=&quot;5&quot;/&gt;&lt;property id=&quot;20300&quot; value=&quot;Slide 1 - &amp;quot;　　わたしのかぞく&amp;#x0D;&amp;#x0A;&amp;quot;&quot;/&gt;&lt;property id=&quot;20307&quot; value=&quot;257&quot;/&gt;&lt;/object&gt;&lt;object type=&quot;3&quot; unique_id=&quot;10349&quot;&gt;&lt;property id=&quot;20148&quot; value=&quot;5&quot;/&gt;&lt;property id=&quot;20300&quot; value=&quot;Slide 2&quot;/&gt;&lt;property id=&quot;20307&quot; value=&quot;258&quot;/&gt;&lt;/object&gt;&lt;object type=&quot;3&quot; unique_id=&quot;10352&quot;&gt;&lt;property id=&quot;20148&quot; value=&quot;5&quot;/&gt;&lt;property id=&quot;20300&quot; value=&quot;Slide 4&quot;/&gt;&lt;property id=&quot;20307&quot; value=&quot;261&quot;/&gt;&lt;/object&gt;&lt;object type=&quot;3&quot; unique_id=&quot;10355&quot;&gt;&lt;property id=&quot;20148&quot; value=&quot;5&quot;/&gt;&lt;property id=&quot;20300&quot; value=&quot;Slide 7&quot;/&gt;&lt;property id=&quot;20307&quot; value=&quot;264&quot;/&gt;&lt;/object&gt;&lt;object type=&quot;3&quot; unique_id=&quot;10356&quot;&gt;&lt;property id=&quot;20148&quot; value=&quot;5&quot;/&gt;&lt;property id=&quot;20300&quot; value=&quot;Slide 9&quot;/&gt;&lt;property id=&quot;20307&quot; value=&quot;265&quot;/&gt;&lt;/object&gt;&lt;object type=&quot;3&quot; unique_id=&quot;10357&quot;&gt;&lt;property id=&quot;20148&quot; value=&quot;5&quot;/&gt;&lt;property id=&quot;20300&quot; value=&quot;Slide 11&quot;/&gt;&lt;property id=&quot;20307&quot; value=&quot;266&quot;/&gt;&lt;/object&gt;&lt;object type=&quot;3&quot; unique_id=&quot;10358&quot;&gt;&lt;property id=&quot;20148&quot; value=&quot;5&quot;/&gt;&lt;property id=&quot;20300&quot; value=&quot;Slide 13&quot;/&gt;&lt;property id=&quot;20307&quot; value=&quot;267&quot;/&gt;&lt;/object&gt;&lt;object type=&quot;3&quot; unique_id=&quot;10364&quot;&gt;&lt;property id=&quot;20148&quot; value=&quot;5&quot;/&gt;&lt;property id=&quot;20300&quot; value=&quot;Slide 16 - &amp;quot; ごかぞくは   なんにん  ですか　&amp;quot;&quot;/&gt;&lt;property id=&quot;20307&quot; value=&quot;273&quot;/&gt;&lt;/object&gt;&lt;object type=&quot;3&quot; unique_id=&quot;10366&quot;&gt;&lt;property id=&quot;20148&quot; value=&quot;5&quot;/&gt;&lt;property id=&quot;20300&quot; value=&quot;Slide 17 - &amp;quot;***かぞく は だれ と だれ？***&amp;quot;&quot;/&gt;&lt;property id=&quot;20307&quot; value=&quot;275&quot;/&gt;&lt;/object&gt;&lt;object type=&quot;3&quot; unique_id=&quot;10368&quot;&gt;&lt;property id=&quot;20148&quot; value=&quot;5&quot;/&gt;&lt;property id=&quot;20300&quot; value=&quot;Slide 18 - &amp;quot;***　かぞく　の　なまえは？　***&amp;quot;&quot;/&gt;&lt;property id=&quot;20307&quot; value=&quot;277&quot;/&gt;&lt;/object&gt;&lt;object type=&quot;3&quot; unique_id=&quot;10495&quot;&gt;&lt;property id=&quot;20148&quot; value=&quot;5&quot;/&gt;&lt;property id=&quot;20300&quot; value=&quot;Slide 6&quot;/&gt;&lt;property id=&quot;20307&quot; value=&quot;279&quot;/&gt;&lt;/object&gt;&lt;object type=&quot;3&quot; unique_id=&quot;10496&quot;&gt;&lt;property id=&quot;20148&quot; value=&quot;5&quot;/&gt;&lt;property id=&quot;20300&quot; value=&quot;Slide 15&quot;/&gt;&lt;property id=&quot;20307&quot; value=&quot;281&quot;/&gt;&lt;/object&gt;&lt;object type=&quot;3&quot; unique_id=&quot;10498&quot;&gt;&lt;property id=&quot;20148&quot; value=&quot;5&quot;/&gt;&lt;property id=&quot;20300&quot; value=&quot;Slide 3 - &amp;quot;おにいさん&amp;quot;&quot;/&gt;&lt;property id=&quot;20307&quot; value=&quot;282&quot;/&gt;&lt;/object&gt;&lt;object type=&quot;3&quot; unique_id=&quot;10499&quot;&gt;&lt;property id=&quot;20148&quot; value=&quot;5&quot;/&gt;&lt;property id=&quot;20300&quot; value=&quot;Slide 5 - &amp;quot;おとうとさん&amp;quot;&quot;/&gt;&lt;property id=&quot;20307&quot; value=&quot;283&quot;/&gt;&lt;/object&gt;&lt;object type=&quot;3&quot; unique_id=&quot;10500&quot;&gt;&lt;property id=&quot;20148&quot; value=&quot;5&quot;/&gt;&lt;property id=&quot;20300&quot; value=&quot;Slide 8 - &amp;quot;いもうとさん&amp;quot;&quot;/&gt;&lt;property id=&quot;20307&quot; value=&quot;284&quot;/&gt;&lt;/object&gt;&lt;object type=&quot;3&quot; unique_id=&quot;10501&quot;&gt;&lt;property id=&quot;20148&quot; value=&quot;5&quot;/&gt;&lt;property id=&quot;20300&quot; value=&quot;Slide 10 - &amp;quot;おねえさん&amp;quot;&quot;/&gt;&lt;property id=&quot;20307&quot; value=&quot;285&quot;/&gt;&lt;/object&gt;&lt;object type=&quot;3&quot; unique_id=&quot;10502&quot;&gt;&lt;property id=&quot;20148&quot; value=&quot;5&quot;/&gt;&lt;property id=&quot;20300&quot; value=&quot;Slide 12 - &amp;quot;おかあさん&amp;quot;&quot;/&gt;&lt;property id=&quot;20307&quot; value=&quot;286&quot;/&gt;&lt;/object&gt;&lt;object type=&quot;3&quot; unique_id=&quot;10503&quot;&gt;&lt;property id=&quot;20148&quot; value=&quot;5&quot;/&gt;&lt;property id=&quot;20300&quot; value=&quot;Slide 14 - &amp;quot;おとうさん&amp;quot;&quot;/&gt;&lt;property id=&quot;20307&quot; value=&quot;287&quot;/&gt;&lt;/object&gt;&lt;/object&gt;&lt;object type=&quot;8&quot; unique_id=&quot;10396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204</Words>
  <Application>Microsoft Office PowerPoint</Application>
  <PresentationFormat>On-screen Show (4:3)</PresentationFormat>
  <Paragraphs>85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　　わたしのかぞく </vt:lpstr>
      <vt:lpstr>PowerPoint Presentation</vt:lpstr>
      <vt:lpstr>おにいさん</vt:lpstr>
      <vt:lpstr>PowerPoint Presentation</vt:lpstr>
      <vt:lpstr>おとうとさん</vt:lpstr>
      <vt:lpstr>PowerPoint Presentation</vt:lpstr>
      <vt:lpstr>PowerPoint Presentation</vt:lpstr>
      <vt:lpstr>いもうとさん</vt:lpstr>
      <vt:lpstr>PowerPoint Presentation</vt:lpstr>
      <vt:lpstr>おねえさん</vt:lpstr>
      <vt:lpstr>PowerPoint Presentation</vt:lpstr>
      <vt:lpstr>おかあさん</vt:lpstr>
      <vt:lpstr>PowerPoint Presentation</vt:lpstr>
      <vt:lpstr>おとうさん</vt:lpstr>
      <vt:lpstr>PowerPoint Presentation</vt:lpstr>
      <vt:lpstr> ごかぞくは   なんにん  ですか　</vt:lpstr>
      <vt:lpstr>***かぞく は だれ と だれ？***</vt:lpstr>
      <vt:lpstr>***　かぞく　の　なまえは？　***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Lee, Ji-Yeon</dc:creator>
  <cp:lastModifiedBy>Lee, Ji-Yeon</cp:lastModifiedBy>
  <cp:revision>15</cp:revision>
  <dcterms:created xsi:type="dcterms:W3CDTF">2012-08-09T23:14:05Z</dcterms:created>
  <dcterms:modified xsi:type="dcterms:W3CDTF">2012-09-05T04:48:17Z</dcterms:modified>
</cp:coreProperties>
</file>