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27"/>
  </p:notesMasterIdLst>
  <p:handoutMasterIdLst>
    <p:handoutMasterId r:id="rId28"/>
  </p:handoutMasterIdLst>
  <p:sldIdLst>
    <p:sldId id="269" r:id="rId3"/>
    <p:sldId id="280" r:id="rId4"/>
    <p:sldId id="281" r:id="rId5"/>
    <p:sldId id="296" r:id="rId6"/>
    <p:sldId id="282" r:id="rId7"/>
    <p:sldId id="297" r:id="rId8"/>
    <p:sldId id="285" r:id="rId9"/>
    <p:sldId id="299" r:id="rId10"/>
    <p:sldId id="286" r:id="rId11"/>
    <p:sldId id="298" r:id="rId12"/>
    <p:sldId id="283" r:id="rId13"/>
    <p:sldId id="301" r:id="rId14"/>
    <p:sldId id="284" r:id="rId15"/>
    <p:sldId id="300" r:id="rId16"/>
    <p:sldId id="302" r:id="rId17"/>
    <p:sldId id="289" r:id="rId18"/>
    <p:sldId id="290" r:id="rId19"/>
    <p:sldId id="291" r:id="rId20"/>
    <p:sldId id="294" r:id="rId21"/>
    <p:sldId id="295" r:id="rId22"/>
    <p:sldId id="292" r:id="rId23"/>
    <p:sldId id="293" r:id="rId24"/>
    <p:sldId id="303" r:id="rId25"/>
    <p:sldId id="30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6" autoAdjust="0"/>
    <p:restoredTop sz="94660"/>
  </p:normalViewPr>
  <p:slideViewPr>
    <p:cSldViewPr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68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A0844-C266-46EC-A036-E1634F64C44A}" type="datetimeFigureOut">
              <a:rPr lang="en-US"/>
              <a:t>7/8/2014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088AA-226D-4237-A99F-5C4B97F43BA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313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08BCD-7B2F-4BCE-87AF-5D67EFFE4D17}" type="datetimeFigureOut">
              <a:rPr lang="en-US"/>
              <a:t>7/8/2014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A1353-EEA5-436B-AB14-1D84B195E66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06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0"/>
            <a:ext cx="9143998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 dirty="0"/>
          </a:p>
        </p:txBody>
      </p:sp>
      <p:sp>
        <p:nvSpPr>
          <p:cNvPr id="8" name="Round Single Corner Rectangle 7"/>
          <p:cNvSpPr/>
          <p:nvPr/>
        </p:nvSpPr>
        <p:spPr bwMode="ltGray">
          <a:xfrm rot="10800000" flipH="1" flipV="1">
            <a:off x="5196423" y="228598"/>
            <a:ext cx="3777274" cy="5715002"/>
          </a:xfrm>
          <a:prstGeom prst="round1Rect">
            <a:avLst>
              <a:gd name="adj" fmla="val 58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4"/>
            <a:ext cx="5196420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9144095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129" y="1703718"/>
            <a:ext cx="4344531" cy="37338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5145" y="3429000"/>
            <a:ext cx="3429893" cy="1905000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95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 dirty="0"/>
          </a:p>
        </p:txBody>
      </p:sp>
      <p:sp>
        <p:nvSpPr>
          <p:cNvPr id="18" name="Rectangle 17"/>
          <p:cNvSpPr/>
          <p:nvPr/>
        </p:nvSpPr>
        <p:spPr>
          <a:xfrm>
            <a:off x="5600968" y="4"/>
            <a:ext cx="354303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903" y="234351"/>
            <a:ext cx="2831135" cy="46424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6240" y="5029200"/>
            <a:ext cx="2837678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6172200"/>
            <a:ext cx="9144095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4917-CE56-4645-8050-1555FA0B180B}" type="datetimeFigureOut">
              <a:rPr lang="en-US"/>
              <a:pPr/>
              <a:t>7/8/2014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rPr/>
              <a:pPr/>
              <a:t>‹#›</a:t>
            </a:fld>
            <a:endParaRPr dirty="0"/>
          </a:p>
        </p:txBody>
      </p:sp>
      <p:sp>
        <p:nvSpPr>
          <p:cNvPr id="21" name="Round Single Corner Rectangle 20"/>
          <p:cNvSpPr/>
          <p:nvPr/>
        </p:nvSpPr>
        <p:spPr bwMode="ltGray">
          <a:xfrm rot="10800000" flipV="1">
            <a:off x="170305" y="234352"/>
            <a:ext cx="5430663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342988" y="465284"/>
            <a:ext cx="5086486" cy="5249717"/>
          </a:xfrm>
          <a:prstGeom prst="round1Rect">
            <a:avLst>
              <a:gd name="adj" fmla="val 4287"/>
            </a:avLst>
          </a:prstGeo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15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371600">
              <a:defRPr/>
            </a:lvl6pPr>
            <a:lvl7pPr marL="1600200">
              <a:defRPr/>
            </a:lvl7pPr>
            <a:lvl8pPr marL="1828800">
              <a:defRPr baseline="0"/>
            </a:lvl8pPr>
            <a:lvl9pPr marL="205740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0613" y="582614"/>
            <a:ext cx="6139270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377" y="582614"/>
            <a:ext cx="1463659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95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 dirty="0"/>
          </a:p>
        </p:txBody>
      </p:sp>
      <p:sp>
        <p:nvSpPr>
          <p:cNvPr id="12" name="Rectangle 11"/>
          <p:cNvSpPr/>
          <p:nvPr/>
        </p:nvSpPr>
        <p:spPr>
          <a:xfrm>
            <a:off x="0" y="4"/>
            <a:ext cx="3886021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9144095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129" y="914400"/>
            <a:ext cx="3144068" cy="38862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466" y="4953001"/>
            <a:ext cx="3151731" cy="9905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886022" y="228600"/>
            <a:ext cx="5087675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71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76"/>
            <a:ext cx="9144095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 dirty="0"/>
          </a:p>
        </p:txBody>
      </p:sp>
      <p:sp>
        <p:nvSpPr>
          <p:cNvPr id="9" name="Rectangle 8"/>
          <p:cNvSpPr/>
          <p:nvPr/>
        </p:nvSpPr>
        <p:spPr>
          <a:xfrm>
            <a:off x="5589814" y="0"/>
            <a:ext cx="3554186" cy="64770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 dirty="0"/>
          </a:p>
        </p:txBody>
      </p:sp>
      <p:sp>
        <p:nvSpPr>
          <p:cNvPr id="10" name="Round Single Corner Rectangle 9"/>
          <p:cNvSpPr/>
          <p:nvPr/>
        </p:nvSpPr>
        <p:spPr bwMode="ltGray">
          <a:xfrm rot="10800000" flipV="1">
            <a:off x="165023" y="234352"/>
            <a:ext cx="5429471" cy="60140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 dirty="0"/>
          </a:p>
        </p:txBody>
      </p:sp>
      <p:sp>
        <p:nvSpPr>
          <p:cNvPr id="11" name="Rectangle 10"/>
          <p:cNvSpPr/>
          <p:nvPr/>
        </p:nvSpPr>
        <p:spPr>
          <a:xfrm>
            <a:off x="0" y="6477000"/>
            <a:ext cx="9144095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3" y="685800"/>
            <a:ext cx="4230202" cy="4191000"/>
          </a:xfrm>
        </p:spPr>
        <p:txBody>
          <a:bodyPr anchor="b">
            <a:no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5029200"/>
            <a:ext cx="4230202" cy="9144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613" y="1981200"/>
            <a:ext cx="3487059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981200"/>
            <a:ext cx="3487060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7/8/2014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3" y="1981200"/>
            <a:ext cx="3484771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613" y="2819400"/>
            <a:ext cx="3484771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 baseline="0"/>
            </a:lvl8pPr>
            <a:lvl9pPr marL="205740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8" y="1981200"/>
            <a:ext cx="3484771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8" y="2819400"/>
            <a:ext cx="3484771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7/8/2014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7/8/2014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7/8/2014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72200"/>
            <a:ext cx="9144095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 dirty="0"/>
          </a:p>
        </p:txBody>
      </p:sp>
      <p:sp>
        <p:nvSpPr>
          <p:cNvPr id="9" name="Rectangle 8"/>
          <p:cNvSpPr/>
          <p:nvPr/>
        </p:nvSpPr>
        <p:spPr>
          <a:xfrm>
            <a:off x="2" y="0"/>
            <a:ext cx="9144095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 dirty="0"/>
          </a:p>
        </p:txBody>
      </p:sp>
      <p:sp>
        <p:nvSpPr>
          <p:cNvPr id="10" name="Round Single Corner Rectangle 9"/>
          <p:cNvSpPr/>
          <p:nvPr/>
        </p:nvSpPr>
        <p:spPr bwMode="ltGray">
          <a:xfrm rot="10800000" flipH="1" flipV="1">
            <a:off x="3543033" y="234352"/>
            <a:ext cx="5429567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 dirty="0"/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3543031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64" y="234351"/>
            <a:ext cx="2831135" cy="4642450"/>
          </a:xfr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601" y="5029200"/>
            <a:ext cx="2837678" cy="9144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7/8/2014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9821" y="465285"/>
            <a:ext cx="5091286" cy="52497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7000"/>
            <a:ext cx="8972601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 dirty="0"/>
          </a:p>
        </p:txBody>
      </p:sp>
      <p:sp>
        <p:nvSpPr>
          <p:cNvPr id="9" name="Rectangle 8"/>
          <p:cNvSpPr/>
          <p:nvPr/>
        </p:nvSpPr>
        <p:spPr>
          <a:xfrm>
            <a:off x="8972601" y="6477000"/>
            <a:ext cx="171399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9144000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 dirty="0"/>
          </a:p>
        </p:txBody>
      </p:sp>
      <p:sp>
        <p:nvSpPr>
          <p:cNvPr id="10" name="Round Single Corner Rectangle 9"/>
          <p:cNvSpPr/>
          <p:nvPr/>
        </p:nvSpPr>
        <p:spPr>
          <a:xfrm>
            <a:off x="0" y="228600"/>
            <a:ext cx="8973745" cy="624840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612" y="563562"/>
            <a:ext cx="7202776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3" y="1981200"/>
            <a:ext cx="7202777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7100" y="6248400"/>
            <a:ext cx="818807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7/8/2014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0613" y="6248400"/>
            <a:ext cx="5602157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01738" y="6248400"/>
            <a:ext cx="571651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3" r:id="rId10"/>
    <p:sldLayoutId id="2147483730" r:id="rId11"/>
    <p:sldLayoutId id="214748373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image" Target="../media/image20.jpeg"/><Relationship Id="rId4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-963488"/>
            <a:ext cx="3046041" cy="3886200"/>
          </a:xfrm>
        </p:spPr>
        <p:txBody>
          <a:bodyPr>
            <a:normAutofit/>
          </a:bodyPr>
          <a:lstStyle/>
          <a:p>
            <a:r>
              <a:rPr lang="ja-JP" altLang="en-US" sz="6600" dirty="0"/>
              <a:t>かぞく</a:t>
            </a:r>
            <a:endParaRPr lang="en-US" sz="66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8" r="20828"/>
          <a:stretch>
            <a:fillRect/>
          </a:stretch>
        </p:blipFill>
        <p:spPr>
          <a:xfrm>
            <a:off x="3995936" y="1196752"/>
            <a:ext cx="4870621" cy="4104456"/>
          </a:xfrm>
        </p:spPr>
      </p:pic>
      <p:sp>
        <p:nvSpPr>
          <p:cNvPr id="5" name="TextBox 4"/>
          <p:cNvSpPr txBox="1"/>
          <p:nvPr/>
        </p:nvSpPr>
        <p:spPr>
          <a:xfrm>
            <a:off x="6300192" y="107340"/>
            <a:ext cx="272863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 smtClean="0"/>
              <a:t>Genki</a:t>
            </a:r>
            <a:r>
              <a:rPr lang="en-US" sz="2000" dirty="0" smtClean="0"/>
              <a:t> 	Textbook pg41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0808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976313"/>
            <a:ext cx="6707187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sz="9000" dirty="0" smtClean="0">
                <a:ea typeface="MS PGothic" panose="020B0600070205080204" pitchFamily="34" charset="-128"/>
              </a:rPr>
              <a:t>おにいさん</a:t>
            </a:r>
            <a:r>
              <a:rPr altLang="ja-JP" sz="9000" dirty="0" smtClean="0">
                <a:ea typeface="MS PGothic" panose="020B0600070205080204" pitchFamily="34" charset="-128"/>
              </a:rPr>
              <a:t/>
            </a:r>
            <a:br>
              <a:rPr altLang="ja-JP" sz="9000" dirty="0" smtClean="0">
                <a:ea typeface="MS PGothic" panose="020B0600070205080204" pitchFamily="34" charset="-128"/>
              </a:rPr>
            </a:br>
            <a:r>
              <a:rPr altLang="ja-JP" sz="2000" dirty="0" smtClean="0">
                <a:ea typeface="MS PGothic" panose="020B0600070205080204" pitchFamily="34" charset="-128"/>
              </a:rPr>
              <a:t>ONIISAN</a:t>
            </a:r>
            <a:endParaRPr lang="ja-JP" altLang="en-US" sz="2000" dirty="0" smtClean="0">
              <a:ea typeface="MS PGothic" panose="020B0600070205080204" pitchFamily="34" charset="-128"/>
            </a:endParaRPr>
          </a:p>
        </p:txBody>
      </p:sp>
      <p:sp>
        <p:nvSpPr>
          <p:cNvPr id="79875" name="TextBox 3"/>
          <p:cNvSpPr txBox="1">
            <a:spLocks noChangeArrowheads="1"/>
          </p:cNvSpPr>
          <p:nvPr/>
        </p:nvSpPr>
        <p:spPr bwMode="auto">
          <a:xfrm>
            <a:off x="5327650" y="5013325"/>
            <a:ext cx="3348038" cy="12001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My older brother hurt his  </a:t>
            </a:r>
            <a:r>
              <a:rPr lang="en-US" altLang="en-US" b="1" dirty="0" smtClean="0">
                <a:solidFill>
                  <a:srgbClr val="455F51"/>
                </a:solidFill>
                <a:latin typeface="Arial" panose="020B0604020202020204" pitchFamily="34" charset="0"/>
              </a:rPr>
              <a:t>knee </a:t>
            </a:r>
            <a:r>
              <a:rPr lang="en-US" altLang="en-US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playing soccer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O</a:t>
            </a:r>
            <a:r>
              <a:rPr lang="en-US" altLang="en-US" b="1" dirty="0" smtClean="0">
                <a:solidFill>
                  <a:srgbClr val="455F51"/>
                </a:solidFill>
                <a:latin typeface="Arial" panose="020B0604020202020204" pitchFamily="34" charset="0"/>
              </a:rPr>
              <a:t>NII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SAN!</a:t>
            </a:r>
            <a:endParaRPr lang="en-AU" altLang="en-US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9876" name="AutoShape 7"/>
          <p:cNvSpPr>
            <a:spLocks noChangeArrowheads="1"/>
          </p:cNvSpPr>
          <p:nvPr/>
        </p:nvSpPr>
        <p:spPr bwMode="auto">
          <a:xfrm>
            <a:off x="5327650" y="976313"/>
            <a:ext cx="3673475" cy="2519362"/>
          </a:xfrm>
          <a:prstGeom prst="cloudCallout">
            <a:avLst>
              <a:gd name="adj1" fmla="val -84574"/>
              <a:gd name="adj2" fmla="val 2525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7987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1438275"/>
            <a:ext cx="105568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35994"/>
            <a:ext cx="2742051" cy="411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9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9992" y="1844824"/>
            <a:ext cx="4608512" cy="1394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6600" dirty="0"/>
              <a:t>いもうと</a:t>
            </a:r>
            <a:endParaRPr lang="en-US" altLang="ja-JP" sz="6600" dirty="0"/>
          </a:p>
          <a:p>
            <a:pPr>
              <a:lnSpc>
                <a:spcPct val="90000"/>
              </a:lnSpc>
            </a:pPr>
            <a:r>
              <a:rPr lang="en-US" sz="2800" dirty="0"/>
              <a:t>imouto</a:t>
            </a:r>
            <a:endParaRPr lang="en-AU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836712"/>
            <a:ext cx="3348645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7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823913"/>
            <a:ext cx="6707187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sz="9000" dirty="0" smtClean="0">
                <a:ea typeface="MS PGothic" panose="020B0600070205080204" pitchFamily="34" charset="-128"/>
              </a:rPr>
              <a:t>いもうと</a:t>
            </a:r>
            <a:r>
              <a:rPr altLang="ja-JP" sz="9000" dirty="0" smtClean="0">
                <a:ea typeface="MS PGothic" panose="020B0600070205080204" pitchFamily="34" charset="-128"/>
              </a:rPr>
              <a:t/>
            </a:r>
            <a:br>
              <a:rPr altLang="ja-JP" sz="9000" dirty="0" smtClean="0">
                <a:ea typeface="MS PGothic" panose="020B0600070205080204" pitchFamily="34" charset="-128"/>
              </a:rPr>
            </a:br>
            <a:r>
              <a:rPr altLang="ja-JP" sz="2000" dirty="0" smtClean="0">
                <a:ea typeface="MS PGothic" panose="020B0600070205080204" pitchFamily="34" charset="-128"/>
              </a:rPr>
              <a:t>IMOUTO</a:t>
            </a:r>
            <a:endParaRPr lang="ja-JP" altLang="en-US" sz="2000" dirty="0" smtClean="0">
              <a:ea typeface="MS PGothic" panose="020B060007020508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7650" y="5013325"/>
            <a:ext cx="3348038" cy="1200329"/>
          </a:xfrm>
          <a:prstGeom prst="rect">
            <a:avLst/>
          </a:prstGeom>
          <a:solidFill>
            <a:srgbClr val="66FFCC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My little sister 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loves chocolate and always wants </a:t>
            </a:r>
            <a:r>
              <a:rPr lang="en-US" b="1" dirty="0" smtClean="0">
                <a:solidFill>
                  <a:srgbClr val="549E39">
                    <a:lumMod val="7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more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549E39">
                  <a:lumMod val="7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549E39">
                    <a:lumMod val="7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MOU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TO!</a:t>
            </a:r>
            <a:endParaRPr lang="en-AU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948" name="AutoShape 7"/>
          <p:cNvSpPr>
            <a:spLocks noChangeArrowheads="1"/>
          </p:cNvSpPr>
          <p:nvPr/>
        </p:nvSpPr>
        <p:spPr bwMode="auto">
          <a:xfrm>
            <a:off x="5327650" y="976313"/>
            <a:ext cx="3673475" cy="2519362"/>
          </a:xfrm>
          <a:prstGeom prst="cloudCallout">
            <a:avLst>
              <a:gd name="adj1" fmla="val -84574"/>
              <a:gd name="adj2" fmla="val 2525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829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1457325"/>
            <a:ext cx="164465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2531369" cy="378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9992" y="1844824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6600" dirty="0"/>
              <a:t>おとうと</a:t>
            </a:r>
            <a:endParaRPr lang="en-US" altLang="ja-JP" sz="6600" dirty="0"/>
          </a:p>
          <a:p>
            <a:pPr>
              <a:lnSpc>
                <a:spcPct val="90000"/>
              </a:lnSpc>
            </a:pPr>
            <a:r>
              <a:rPr lang="en-US" sz="2800" dirty="0"/>
              <a:t>otouto</a:t>
            </a:r>
          </a:p>
          <a:p>
            <a:pPr>
              <a:lnSpc>
                <a:spcPct val="90000"/>
              </a:lnSpc>
            </a:pPr>
            <a:endParaRPr lang="en-AU" sz="6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2952328" cy="44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0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796925"/>
            <a:ext cx="6707187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sz="9000" dirty="0" smtClean="0">
                <a:ea typeface="MS PGothic" panose="020B0600070205080204" pitchFamily="34" charset="-128"/>
              </a:rPr>
              <a:t>おとうと</a:t>
            </a:r>
            <a:r>
              <a:rPr altLang="ja-JP" sz="9000" dirty="0" smtClean="0">
                <a:ea typeface="MS PGothic" panose="020B0600070205080204" pitchFamily="34" charset="-128"/>
              </a:rPr>
              <a:t/>
            </a:r>
            <a:br>
              <a:rPr altLang="ja-JP" sz="9000" dirty="0" smtClean="0">
                <a:ea typeface="MS PGothic" panose="020B0600070205080204" pitchFamily="34" charset="-128"/>
              </a:rPr>
            </a:br>
            <a:r>
              <a:rPr altLang="ja-JP" sz="2000" dirty="0" smtClean="0">
                <a:ea typeface="MS PGothic" panose="020B0600070205080204" pitchFamily="34" charset="-128"/>
              </a:rPr>
              <a:t>OTOUTO</a:t>
            </a:r>
            <a:endParaRPr lang="ja-JP" altLang="en-US" sz="2000" dirty="0" smtClean="0">
              <a:ea typeface="MS PGothic" panose="020B060007020508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7650" y="5013325"/>
            <a:ext cx="3348038" cy="1200150"/>
          </a:xfrm>
          <a:prstGeom prst="rect">
            <a:avLst/>
          </a:prstGeom>
          <a:solidFill>
            <a:srgbClr val="66FFCC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My little brother </a:t>
            </a:r>
            <a:r>
              <a:rPr lang="en-US" b="1" dirty="0">
                <a:solidFill>
                  <a:srgbClr val="549E39">
                    <a:lumMod val="7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tore 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his shirt and </a:t>
            </a:r>
            <a:r>
              <a:rPr lang="en-US" b="1" dirty="0">
                <a:solidFill>
                  <a:srgbClr val="549E39">
                    <a:lumMod val="7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tore 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his jeans…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549E39">
                  <a:lumMod val="7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b="1" dirty="0">
                <a:solidFill>
                  <a:srgbClr val="549E39">
                    <a:lumMod val="7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TOUTO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AU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924" name="AutoShape 7"/>
          <p:cNvSpPr>
            <a:spLocks noChangeArrowheads="1"/>
          </p:cNvSpPr>
          <p:nvPr/>
        </p:nvSpPr>
        <p:spPr bwMode="auto">
          <a:xfrm>
            <a:off x="5327650" y="976313"/>
            <a:ext cx="3673475" cy="2519362"/>
          </a:xfrm>
          <a:prstGeom prst="cloudCallout">
            <a:avLst>
              <a:gd name="adj1" fmla="val -84574"/>
              <a:gd name="adj2" fmla="val 2525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8192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516063"/>
            <a:ext cx="900113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1547813"/>
            <a:ext cx="1228725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33855"/>
            <a:ext cx="2375814" cy="356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you remember these new words?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 smtClean="0"/>
              <a:t>おぼえますか？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77482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744416" cy="439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692697"/>
            <a:ext cx="3580769" cy="537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www.englishlistening.com/wordpress/wp-content/themes/atahualpa/images/images_Japanese-man.jpg"/>
          <p:cNvSpPr>
            <a:spLocks noChangeAspect="1" noChangeArrowheads="1"/>
          </p:cNvSpPr>
          <p:nvPr/>
        </p:nvSpPr>
        <p:spPr bwMode="auto">
          <a:xfrm>
            <a:off x="-1366837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6" name="AutoShape 4" descr="https://www.englishlistening.com/wordpress/wp-content/themes/atahualpa/images/images_Japanese-man.jpg"/>
          <p:cNvSpPr>
            <a:spLocks noChangeAspect="1" noChangeArrowheads="1"/>
          </p:cNvSpPr>
          <p:nvPr/>
        </p:nvSpPr>
        <p:spPr bwMode="auto">
          <a:xfrm>
            <a:off x="-1214437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52565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7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908720"/>
            <a:ext cx="349567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3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1844824"/>
            <a:ext cx="4032448" cy="1394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6600" dirty="0"/>
              <a:t>わた</a:t>
            </a:r>
            <a:r>
              <a:rPr lang="ja-JP" altLang="en-US" sz="6600" dirty="0" smtClean="0"/>
              <a:t>し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watashi</a:t>
            </a:r>
            <a:endParaRPr lang="en-AU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744416" cy="439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1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3654152" cy="54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0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836712"/>
            <a:ext cx="3348645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4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2952328" cy="44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4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5" y="441501"/>
            <a:ext cx="2016224" cy="2365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56" y="418787"/>
            <a:ext cx="1565758" cy="235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10" y="3279476"/>
            <a:ext cx="1910059" cy="2862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79476"/>
            <a:ext cx="1944216" cy="2916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8787"/>
            <a:ext cx="3528392" cy="23200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36" y="3452432"/>
            <a:ext cx="1716955" cy="25704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35" y="3452432"/>
            <a:ext cx="1714946" cy="25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3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1827038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1752600"/>
            <a:ext cx="54102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prstClr val="black"/>
                </a:solidFill>
              </a:rPr>
              <a:t>Genki</a:t>
            </a:r>
            <a:r>
              <a:rPr lang="en-US" dirty="0" smtClean="0">
                <a:solidFill>
                  <a:prstClr val="black"/>
                </a:solidFill>
              </a:rPr>
              <a:t> textbook </a:t>
            </a:r>
            <a:r>
              <a:rPr lang="en-US" dirty="0" err="1" smtClean="0">
                <a:solidFill>
                  <a:prstClr val="black"/>
                </a:solidFill>
              </a:rPr>
              <a:t>pg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53 #</a:t>
            </a:r>
            <a:r>
              <a:rPr lang="en-US" dirty="0" smtClean="0">
                <a:solidFill>
                  <a:prstClr val="black"/>
                </a:solidFill>
              </a:rPr>
              <a:t>VI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(A – B)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05200"/>
            <a:ext cx="1747868" cy="2475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76600" y="3733800"/>
            <a:ext cx="54864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Workbook </a:t>
            </a:r>
            <a:r>
              <a:rPr lang="en-US" dirty="0" err="1">
                <a:solidFill>
                  <a:prstClr val="black"/>
                </a:solidFill>
              </a:rPr>
              <a:t>pg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18 C (Listening)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3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55976" y="1844824"/>
            <a:ext cx="4464496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6600" dirty="0"/>
              <a:t>おかあさん</a:t>
            </a:r>
            <a:endParaRPr lang="en-US" altLang="ja-JP" sz="6600" dirty="0"/>
          </a:p>
          <a:p>
            <a:pPr>
              <a:lnSpc>
                <a:spcPct val="90000"/>
              </a:lnSpc>
            </a:pPr>
            <a:r>
              <a:rPr lang="en-US" sz="2800" dirty="0"/>
              <a:t>okaasan</a:t>
            </a:r>
            <a:endParaRPr lang="en-AU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692697"/>
            <a:ext cx="3580769" cy="537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9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63613"/>
            <a:ext cx="5184775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sz="9000" dirty="0" smtClean="0">
                <a:ea typeface="MS PGothic" panose="020B0600070205080204" pitchFamily="34" charset="-128"/>
              </a:rPr>
              <a:t>おかあさん</a:t>
            </a:r>
            <a:r>
              <a:rPr altLang="ja-JP" sz="9000" dirty="0" smtClean="0">
                <a:ea typeface="MS PGothic" panose="020B0600070205080204" pitchFamily="34" charset="-128"/>
              </a:rPr>
              <a:t/>
            </a:r>
            <a:br>
              <a:rPr altLang="ja-JP" sz="9000" dirty="0" smtClean="0">
                <a:ea typeface="MS PGothic" panose="020B0600070205080204" pitchFamily="34" charset="-128"/>
              </a:rPr>
            </a:br>
            <a:r>
              <a:rPr altLang="ja-JP" sz="2000" dirty="0" smtClean="0">
                <a:ea typeface="MS PGothic" panose="020B0600070205080204" pitchFamily="34" charset="-128"/>
              </a:rPr>
              <a:t>OKAASAN</a:t>
            </a:r>
            <a:endParaRPr lang="ja-JP" altLang="en-US" sz="2000" dirty="0" smtClean="0">
              <a:ea typeface="MS PGothic" panose="020B0600070205080204" pitchFamily="34" charset="-128"/>
            </a:endParaRPr>
          </a:p>
        </p:txBody>
      </p:sp>
      <p:sp>
        <p:nvSpPr>
          <p:cNvPr id="77828" name="AutoShape 7"/>
          <p:cNvSpPr>
            <a:spLocks noChangeArrowheads="1"/>
          </p:cNvSpPr>
          <p:nvPr/>
        </p:nvSpPr>
        <p:spPr bwMode="auto">
          <a:xfrm>
            <a:off x="5327650" y="976313"/>
            <a:ext cx="3673475" cy="2519362"/>
          </a:xfrm>
          <a:prstGeom prst="cloudCallout">
            <a:avLst>
              <a:gd name="adj1" fmla="val -84574"/>
              <a:gd name="adj2" fmla="val 2525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77829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1712913"/>
            <a:ext cx="1738313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Box 3"/>
          <p:cNvSpPr txBox="1">
            <a:spLocks noChangeArrowheads="1"/>
          </p:cNvSpPr>
          <p:nvPr/>
        </p:nvSpPr>
        <p:spPr bwMode="auto">
          <a:xfrm>
            <a:off x="5327650" y="5013325"/>
            <a:ext cx="3348038" cy="12001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black"/>
                </a:solidFill>
                <a:latin typeface="Arial" panose="020B0604020202020204" pitchFamily="34" charset="0"/>
              </a:rPr>
              <a:t>Who drives you everywhere in her </a:t>
            </a:r>
            <a:r>
              <a:rPr lang="en-US" altLang="en-US" b="1" smtClean="0">
                <a:solidFill>
                  <a:srgbClr val="455F51"/>
                </a:solidFill>
                <a:latin typeface="Arial" panose="020B0604020202020204" pitchFamily="34" charset="0"/>
              </a:rPr>
              <a:t>car</a:t>
            </a:r>
            <a:r>
              <a:rPr lang="en-US" altLang="en-US" b="1" smtClean="0">
                <a:solidFill>
                  <a:prstClr val="black"/>
                </a:solidFill>
                <a:latin typeface="Arial" panose="020B0604020202020204" pitchFamily="34" charset="0"/>
              </a:rPr>
              <a:t>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b="1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black"/>
                </a:solidFill>
                <a:latin typeface="Arial" panose="020B0604020202020204" pitchFamily="34" charset="0"/>
              </a:rPr>
              <a:t>O</a:t>
            </a:r>
            <a:r>
              <a:rPr lang="en-US" altLang="en-US" b="1" smtClean="0">
                <a:solidFill>
                  <a:srgbClr val="455F51"/>
                </a:solidFill>
                <a:latin typeface="Arial" panose="020B0604020202020204" pitchFamily="34" charset="0"/>
              </a:rPr>
              <a:t>KAA</a:t>
            </a:r>
            <a:r>
              <a:rPr lang="en-US" altLang="en-US" b="1" smtClean="0">
                <a:solidFill>
                  <a:prstClr val="black"/>
                </a:solidFill>
                <a:latin typeface="Arial" panose="020B0604020202020204" pitchFamily="34" charset="0"/>
              </a:rPr>
              <a:t>SAN!</a:t>
            </a:r>
            <a:endParaRPr lang="en-AU" altLang="en-US" b="1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447834"/>
            <a:ext cx="2513277" cy="376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9992" y="1844824"/>
            <a:ext cx="4608512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6600" dirty="0"/>
              <a:t>おとうさん</a:t>
            </a:r>
            <a:endParaRPr lang="en-US" altLang="ja-JP" sz="6600" dirty="0"/>
          </a:p>
          <a:p>
            <a:pPr>
              <a:lnSpc>
                <a:spcPct val="90000"/>
              </a:lnSpc>
            </a:pPr>
            <a:r>
              <a:rPr lang="en-US" sz="2800" dirty="0"/>
              <a:t>otousan</a:t>
            </a:r>
            <a:endParaRPr lang="en-AU" sz="2800" dirty="0"/>
          </a:p>
        </p:txBody>
      </p:sp>
      <p:sp>
        <p:nvSpPr>
          <p:cNvPr id="3" name="AutoShape 2" descr="https://www.englishlistening.com/wordpress/wp-content/themes/atahualpa/images/images_Japanese-man.jpg"/>
          <p:cNvSpPr>
            <a:spLocks noChangeAspect="1" noChangeArrowheads="1"/>
          </p:cNvSpPr>
          <p:nvPr/>
        </p:nvSpPr>
        <p:spPr bwMode="auto">
          <a:xfrm>
            <a:off x="-1366837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6" name="AutoShape 4" descr="https://www.englishlistening.com/wordpress/wp-content/themes/atahualpa/images/images_Japanese-man.jpg"/>
          <p:cNvSpPr>
            <a:spLocks noChangeAspect="1" noChangeArrowheads="1"/>
          </p:cNvSpPr>
          <p:nvPr/>
        </p:nvSpPr>
        <p:spPr bwMode="auto">
          <a:xfrm>
            <a:off x="-1214437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8" y="2204864"/>
            <a:ext cx="416146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4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4161462" cy="2736304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89000"/>
            <a:ext cx="6707188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sz="9000" dirty="0" smtClean="0">
                <a:ea typeface="MS PGothic" panose="020B0600070205080204" pitchFamily="34" charset="-128"/>
              </a:rPr>
              <a:t>おとうさん</a:t>
            </a:r>
            <a:r>
              <a:rPr altLang="ja-JP" sz="9000" dirty="0" smtClean="0">
                <a:ea typeface="MS PGothic" panose="020B0600070205080204" pitchFamily="34" charset="-128"/>
              </a:rPr>
              <a:t/>
            </a:r>
            <a:br>
              <a:rPr altLang="ja-JP" sz="9000" dirty="0" smtClean="0">
                <a:ea typeface="MS PGothic" panose="020B0600070205080204" pitchFamily="34" charset="-128"/>
              </a:rPr>
            </a:br>
            <a:r>
              <a:rPr altLang="ja-JP" sz="2000" dirty="0" smtClean="0">
                <a:ea typeface="MS PGothic" panose="020B0600070205080204" pitchFamily="34" charset="-128"/>
              </a:rPr>
              <a:t>OTOOSAN</a:t>
            </a:r>
            <a:endParaRPr lang="ja-JP" altLang="en-US" sz="2000" dirty="0" smtClean="0">
              <a:ea typeface="MS PGothic" panose="020B0600070205080204" pitchFamily="34" charset="-128"/>
            </a:endParaRPr>
          </a:p>
        </p:txBody>
      </p:sp>
      <p:sp>
        <p:nvSpPr>
          <p:cNvPr id="78851" name="TextBox 3"/>
          <p:cNvSpPr txBox="1">
            <a:spLocks noChangeArrowheads="1"/>
          </p:cNvSpPr>
          <p:nvPr/>
        </p:nvSpPr>
        <p:spPr bwMode="auto">
          <a:xfrm>
            <a:off x="5327650" y="5013325"/>
            <a:ext cx="3348038" cy="12001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black"/>
                </a:solidFill>
                <a:latin typeface="Arial" panose="020B0604020202020204" pitchFamily="34" charset="0"/>
              </a:rPr>
              <a:t>My father went fishing and </a:t>
            </a:r>
            <a:r>
              <a:rPr lang="en-US" altLang="en-US" b="1" smtClean="0">
                <a:solidFill>
                  <a:srgbClr val="455F51"/>
                </a:solidFill>
                <a:latin typeface="Arial" panose="020B0604020202020204" pitchFamily="34" charset="0"/>
              </a:rPr>
              <a:t>tore </a:t>
            </a:r>
            <a:r>
              <a:rPr lang="en-US" altLang="en-US" b="1" smtClean="0">
                <a:solidFill>
                  <a:prstClr val="black"/>
                </a:solidFill>
                <a:latin typeface="Arial" panose="020B0604020202020204" pitchFamily="34" charset="0"/>
              </a:rPr>
              <a:t>his trousers.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b="1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black"/>
                </a:solidFill>
                <a:latin typeface="Arial" panose="020B0604020202020204" pitchFamily="34" charset="0"/>
              </a:rPr>
              <a:t>O</a:t>
            </a:r>
            <a:r>
              <a:rPr lang="en-US" altLang="en-US" b="1" smtClean="0">
                <a:solidFill>
                  <a:srgbClr val="455F51"/>
                </a:solidFill>
                <a:latin typeface="Arial" panose="020B0604020202020204" pitchFamily="34" charset="0"/>
              </a:rPr>
              <a:t>TOO</a:t>
            </a:r>
            <a:r>
              <a:rPr lang="en-US" altLang="en-US" b="1" smtClean="0">
                <a:solidFill>
                  <a:prstClr val="black"/>
                </a:solidFill>
                <a:latin typeface="Arial" panose="020B0604020202020204" pitchFamily="34" charset="0"/>
              </a:rPr>
              <a:t>SAN!</a:t>
            </a:r>
            <a:endParaRPr lang="en-AU" altLang="en-US" b="1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8852" name="AutoShape 7"/>
          <p:cNvSpPr>
            <a:spLocks noChangeArrowheads="1"/>
          </p:cNvSpPr>
          <p:nvPr/>
        </p:nvSpPr>
        <p:spPr bwMode="auto">
          <a:xfrm>
            <a:off x="5327650" y="976313"/>
            <a:ext cx="3673475" cy="2519362"/>
          </a:xfrm>
          <a:prstGeom prst="cloudCallout">
            <a:avLst>
              <a:gd name="adj1" fmla="val -84574"/>
              <a:gd name="adj2" fmla="val 2525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788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1303338"/>
            <a:ext cx="116205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40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9992" y="1844824"/>
            <a:ext cx="4608512" cy="1394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6600" dirty="0"/>
              <a:t>おねえさん</a:t>
            </a:r>
            <a:endParaRPr lang="en-US" altLang="ja-JP" sz="6600" dirty="0"/>
          </a:p>
          <a:p>
            <a:pPr>
              <a:lnSpc>
                <a:spcPct val="90000"/>
              </a:lnSpc>
            </a:pPr>
            <a:r>
              <a:rPr lang="en-US" sz="2800" dirty="0"/>
              <a:t>oneesan</a:t>
            </a:r>
            <a:endParaRPr lang="en-AU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908720"/>
            <a:ext cx="349567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5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54088"/>
            <a:ext cx="6707187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sz="9000" dirty="0" smtClean="0">
                <a:ea typeface="MS PGothic" panose="020B0600070205080204" pitchFamily="34" charset="-128"/>
              </a:rPr>
              <a:t>おねえさん</a:t>
            </a:r>
            <a:r>
              <a:rPr altLang="ja-JP" sz="9000" dirty="0" smtClean="0">
                <a:ea typeface="MS PGothic" panose="020B0600070205080204" pitchFamily="34" charset="-128"/>
              </a:rPr>
              <a:t/>
            </a:r>
            <a:br>
              <a:rPr altLang="ja-JP" sz="9000" dirty="0" smtClean="0">
                <a:ea typeface="MS PGothic" panose="020B0600070205080204" pitchFamily="34" charset="-128"/>
              </a:rPr>
            </a:br>
            <a:r>
              <a:rPr altLang="ja-JP" sz="2000" dirty="0" smtClean="0">
                <a:ea typeface="MS PGothic" panose="020B0600070205080204" pitchFamily="34" charset="-128"/>
              </a:rPr>
              <a:t>ONEESAN</a:t>
            </a:r>
            <a:endParaRPr lang="ja-JP" altLang="en-US" sz="2000" dirty="0" smtClean="0">
              <a:ea typeface="MS PGothic" panose="020B060007020508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7650" y="5013325"/>
            <a:ext cx="3348038" cy="1200329"/>
          </a:xfrm>
          <a:prstGeom prst="rect">
            <a:avLst/>
          </a:prstGeom>
          <a:solidFill>
            <a:srgbClr val="66FFCC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My big sister always teases me… 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549E39">
                    <a:lumMod val="7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neh</a:t>
            </a:r>
            <a:r>
              <a:rPr lang="en-US" b="1" dirty="0">
                <a:solidFill>
                  <a:srgbClr val="549E39">
                    <a:lumMod val="7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549E39">
                    <a:lumMod val="7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neh</a:t>
            </a:r>
            <a:r>
              <a:rPr lang="en-US" b="1" dirty="0">
                <a:solidFill>
                  <a:srgbClr val="549E39">
                    <a:lumMod val="7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549E39">
                    <a:lumMod val="7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neh</a:t>
            </a:r>
            <a:r>
              <a:rPr lang="en-US" b="1" dirty="0">
                <a:solidFill>
                  <a:srgbClr val="549E39">
                    <a:lumMod val="7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549E39">
                    <a:lumMod val="7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neh</a:t>
            </a:r>
            <a:r>
              <a:rPr lang="en-US" b="1" dirty="0">
                <a:solidFill>
                  <a:srgbClr val="549E39">
                    <a:lumMod val="7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549E39">
                    <a:lumMod val="7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neh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!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b="1" dirty="0">
                <a:solidFill>
                  <a:srgbClr val="455F5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NEE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SAN!</a:t>
            </a:r>
            <a:endParaRPr lang="en-AU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0900" name="AutoShape 7"/>
          <p:cNvSpPr>
            <a:spLocks noChangeArrowheads="1"/>
          </p:cNvSpPr>
          <p:nvPr/>
        </p:nvSpPr>
        <p:spPr bwMode="auto">
          <a:xfrm>
            <a:off x="5113338" y="1233488"/>
            <a:ext cx="3671887" cy="2519362"/>
          </a:xfrm>
          <a:prstGeom prst="cloudCallout">
            <a:avLst>
              <a:gd name="adj1" fmla="val -94574"/>
              <a:gd name="adj2" fmla="val 2979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8090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524000"/>
            <a:ext cx="12922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2390549" cy="358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3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9992" y="1844824"/>
            <a:ext cx="4608512" cy="1394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6600" dirty="0"/>
              <a:t>おにいさん</a:t>
            </a:r>
            <a:endParaRPr lang="en-US" altLang="ja-JP" sz="6600" dirty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oniisan</a:t>
            </a:r>
            <a:endParaRPr lang="en-AU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3654152" cy="54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4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o Living 16x9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EFF986-5B24-4FFE-8015-C92B2DCBC2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Natural living presentation (widescreen)</Template>
  <TotalTime>0</TotalTime>
  <Words>176</Words>
  <Application>Microsoft Office PowerPoint</Application>
  <PresentationFormat>On-screen Show (4:3)</PresentationFormat>
  <Paragraphs>69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ＭＳ ゴシック</vt:lpstr>
      <vt:lpstr>MS PGothic</vt:lpstr>
      <vt:lpstr>Arial</vt:lpstr>
      <vt:lpstr>Calibri</vt:lpstr>
      <vt:lpstr>Cambria</vt:lpstr>
      <vt:lpstr>Eco Living 16x9</vt:lpstr>
      <vt:lpstr>かぞく</vt:lpstr>
      <vt:lpstr>PowerPoint Presentation</vt:lpstr>
      <vt:lpstr>PowerPoint Presentation</vt:lpstr>
      <vt:lpstr>おかあさん OKAASAN</vt:lpstr>
      <vt:lpstr>PowerPoint Presentation</vt:lpstr>
      <vt:lpstr>おとうさん OTOOSAN</vt:lpstr>
      <vt:lpstr>PowerPoint Presentation</vt:lpstr>
      <vt:lpstr>おねえさん ONEESAN</vt:lpstr>
      <vt:lpstr>PowerPoint Presentation</vt:lpstr>
      <vt:lpstr>おにいさん ONIISAN</vt:lpstr>
      <vt:lpstr>PowerPoint Presentation</vt:lpstr>
      <vt:lpstr>いもうと IMOUTO</vt:lpstr>
      <vt:lpstr>PowerPoint Presentation</vt:lpstr>
      <vt:lpstr>おとうと OTOUTO</vt:lpstr>
      <vt:lpstr>Can you remember these new words?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2014-02-05T02:42:28Z</dcterms:created>
  <dcterms:modified xsi:type="dcterms:W3CDTF">2014-07-08T02:58:15Z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</Properties>
</file>