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8567B0-6E1B-412F-AAC7-8F686EBA047E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473E0D-D36E-443B-9072-086E4B57C6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3.bp.blogspot.com/-K7Qa6Ya0esw/T25M8lc0zoI/AAAAAAAAAKM/u48lwfHPD1c/s1600/cold-and-flu-cartoo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922994"/>
          </a:xfrm>
        </p:spPr>
        <p:txBody>
          <a:bodyPr>
            <a:normAutofit fontScale="90000"/>
          </a:bodyPr>
          <a:lstStyle/>
          <a:p>
            <a:r>
              <a:rPr lang="ja-JP" altLang="en-US" sz="6000" dirty="0">
                <a:effectLst/>
              </a:rPr>
              <a:t>ど</a:t>
            </a:r>
            <a:r>
              <a:rPr lang="ja-JP" altLang="en-US" sz="6000" dirty="0" smtClean="0">
                <a:effectLst/>
              </a:rPr>
              <a:t>うし</a:t>
            </a:r>
            <a:r>
              <a:rPr lang="ja-JP" altLang="en-US" sz="6000" dirty="0">
                <a:effectLst/>
              </a:rPr>
              <a:t>たんですか。</a:t>
            </a:r>
            <a:endParaRPr lang="en-US" sz="6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34654"/>
            <a:ext cx="77724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What’s wrong?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6" descr="http://www.cocokarada.jp/condition/img/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555875" cy="2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2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B050"/>
                </a:solidFill>
              </a:rPr>
              <a:t>せきが　でます。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5981448"/>
            <a:ext cx="24383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I’ve got a cough.</a:t>
            </a:r>
            <a:endParaRPr lang="en-US" dirty="0"/>
          </a:p>
        </p:txBody>
      </p:sp>
      <p:pic>
        <p:nvPicPr>
          <p:cNvPr id="9218" name="Picture 5" descr="http://www.meiyaku-kenpo.or.jp/news/1111/20/images/111026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352800" cy="366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69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00B050"/>
                </a:solidFill>
              </a:rPr>
              <a:t>BODY PART </a:t>
            </a:r>
            <a:r>
              <a:rPr lang="ja-JP" altLang="en-US" sz="3600" dirty="0" smtClean="0">
                <a:solidFill>
                  <a:srgbClr val="00B050"/>
                </a:solidFill>
              </a:rPr>
              <a:t>が　いたいです。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5981448"/>
            <a:ext cx="2666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My BODY PART hurts.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276782" cy="393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IMAGE: http://happylilac.net/kotoba-karada.pdf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578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5" y="1615565"/>
            <a:ext cx="1471251" cy="179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14" y="4121549"/>
            <a:ext cx="1439890" cy="157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22" y="4121549"/>
            <a:ext cx="1704415" cy="176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http://www.kanazawa-city.ed.jp/asanogawa-e/hoken/gakkouhokenn/hukutu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1267029" cy="195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56" y="4257338"/>
            <a:ext cx="1703052" cy="170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1830379" cy="185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88" y="1941450"/>
            <a:ext cx="2228014" cy="147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97" y="1943586"/>
            <a:ext cx="1352570" cy="138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20843"/>
            <a:ext cx="1446756" cy="156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</a:rPr>
              <a:t>どうしたんですか。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5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B050"/>
                </a:solidFill>
              </a:rPr>
              <a:t>きぶんが　わるい　です。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981200"/>
            <a:ext cx="3429000" cy="4184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0" y="5796782"/>
            <a:ext cx="20955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 don’t feel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8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B050"/>
                </a:solidFill>
              </a:rPr>
              <a:t>びょうき　です。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totokenpo.jp/images/menu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26150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5981448"/>
            <a:ext cx="11974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I’m sick.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8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</a:rPr>
              <a:t>かぜ</a:t>
            </a:r>
            <a:r>
              <a:rPr lang="ja-JP" altLang="en-US" sz="3600" dirty="0" smtClean="0">
                <a:solidFill>
                  <a:srgbClr val="00B050"/>
                </a:solidFill>
              </a:rPr>
              <a:t>を　ひきました。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981448"/>
            <a:ext cx="25907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I’ve caught a cold.</a:t>
            </a:r>
            <a:endParaRPr lang="en-US" dirty="0"/>
          </a:p>
        </p:txBody>
      </p:sp>
      <p:pic>
        <p:nvPicPr>
          <p:cNvPr id="3074" name="il_fi" descr="http://3.bp.blogspot.com/-K7Qa6Ya0esw/T25M8lc0zoI/AAAAAAAAAKM/u48lwfHPD1c/s1600/cold-and-flu-cartoo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352800" cy="339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7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</a:rPr>
              <a:t>けが</a:t>
            </a:r>
            <a:r>
              <a:rPr lang="ja-JP" altLang="en-US" sz="3600" dirty="0" smtClean="0">
                <a:solidFill>
                  <a:srgbClr val="00B050"/>
                </a:solidFill>
              </a:rPr>
              <a:t>を　しました。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5981448"/>
            <a:ext cx="21335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I’ve hurt myself.</a:t>
            </a:r>
            <a:endParaRPr lang="en-US" dirty="0"/>
          </a:p>
        </p:txBody>
      </p:sp>
      <p:pic>
        <p:nvPicPr>
          <p:cNvPr id="4098" name="Picture 2" descr="http://thumbs.dex.ne.jp/sozai/thumbs/illust_mantan_009/150/ILM09_AC08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7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</a:rPr>
              <a:t>あたま</a:t>
            </a:r>
            <a:r>
              <a:rPr lang="ja-JP" altLang="en-US" sz="3600" dirty="0" smtClean="0">
                <a:solidFill>
                  <a:srgbClr val="00B050"/>
                </a:solidFill>
              </a:rPr>
              <a:t>が　いたい　です。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981448"/>
            <a:ext cx="25907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I’ve got a headache.</a:t>
            </a:r>
            <a:endParaRPr lang="en-US" dirty="0"/>
          </a:p>
        </p:txBody>
      </p:sp>
      <p:pic>
        <p:nvPicPr>
          <p:cNvPr id="5122" name="Picture 2" descr="1abbb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038600" cy="41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5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</a:rPr>
              <a:t>のど</a:t>
            </a:r>
            <a:r>
              <a:rPr lang="ja-JP" altLang="en-US" sz="3600" dirty="0" smtClean="0">
                <a:solidFill>
                  <a:srgbClr val="00B050"/>
                </a:solidFill>
              </a:rPr>
              <a:t>が　いたい　です。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981448"/>
            <a:ext cx="28955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I’ve got a sore throat.</a:t>
            </a:r>
            <a:endParaRPr lang="en-US" dirty="0"/>
          </a:p>
        </p:txBody>
      </p:sp>
      <p:pic>
        <p:nvPicPr>
          <p:cNvPr id="6146" name="Picture 2" descr="ANd9GcTvzqezSxk904bjxGms9IHC0qY4EPjR4xERs2SvECe4llkFKk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38803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7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</a:rPr>
              <a:t>おなか</a:t>
            </a:r>
            <a:r>
              <a:rPr lang="ja-JP" altLang="en-US" sz="3600" dirty="0" smtClean="0">
                <a:solidFill>
                  <a:srgbClr val="00B050"/>
                </a:solidFill>
              </a:rPr>
              <a:t>が　いたい　です。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981448"/>
            <a:ext cx="25907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My stomach hurts.</a:t>
            </a:r>
            <a:endParaRPr lang="en-US" dirty="0"/>
          </a:p>
        </p:txBody>
      </p:sp>
      <p:pic>
        <p:nvPicPr>
          <p:cNvPr id="7170" name="Picture 9" descr="http://www.kanazawa-city.ed.jp/asanogawa-e/hoken/gakkouhokenn/hukutu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3639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B050"/>
                </a:solidFill>
              </a:rPr>
              <a:t>ねつが　あります。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5981448"/>
            <a:ext cx="21335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I’ve got a fever.</a:t>
            </a:r>
            <a:endParaRPr lang="en-US" dirty="0"/>
          </a:p>
        </p:txBody>
      </p:sp>
      <p:pic>
        <p:nvPicPr>
          <p:cNvPr id="8194" name="Picture 6" descr="http://www.cocokarada.jp/condition/img/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5148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04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</TotalTime>
  <Words>107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どうしたんですか。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どうしたんですか。</dc:title>
  <dc:creator>Bill &amp; Inge</dc:creator>
  <cp:lastModifiedBy>Bill &amp; Inge</cp:lastModifiedBy>
  <cp:revision>4</cp:revision>
  <dcterms:created xsi:type="dcterms:W3CDTF">2013-04-08T01:10:27Z</dcterms:created>
  <dcterms:modified xsi:type="dcterms:W3CDTF">2013-04-08T01:39:40Z</dcterms:modified>
</cp:coreProperties>
</file>