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8800" smtClean="0"/>
              <a:t>どうぶつ</a:t>
            </a:r>
            <a:endParaRPr lang="en-AU" sz="8800" dirty="0"/>
          </a:p>
        </p:txBody>
      </p:sp>
      <p:sp>
        <p:nvSpPr>
          <p:cNvPr id="1030" name="AutoShape 6" descr="data:image/jpeg;base64,/9j/4AAQSkZJRgABAQAAAQABAAD/2wCEAAkGBhQSEBIUEhQVFRUUDRQXGBcYFBQVFRQgGBQVFxcVGxUXHCYeGBwjGRUXHy8gJCcpLCwtFyExNTAqNSYrLCkBCQoKDgwOGg8PGiwkHyQsLSwpKSwsKSksLCwsLCwpKSwsLCwpLCksLCwsKSksLCwpKSwsKSwsLCwsLCwpLCwsLP/AABEIAO8A0wMBIgACEQEDEQH/xAAcAAABBQEBAQAAAAAAAAAAAAAAAQQFBgcDAgj/xABKEAACAQMBBAYGBgYGCgMBAAABAgMABBEhBRIxQQYiUWFxgQcTMpGhsRQjQlLB0WJygpKy8DNDosLh8RUkJTRTY2SDk9JzlLMW/8QAGQEBAAMBAQAAAAAAAAAAAAAAAAIDBAEF/8QAJxEAAgICAgICAQQDAAAAAAAAAAECEQMhBBIxQTJRFBMiQmFScZH/2gAMAwEAAhEDEQA/ANxooooAooooANJSmkoBaKKSgFpDRmigFooooBBS0gpaASiiuF9eJFG8kjBURCzMeAAGSaA6TTqilmIVQMkkgADtJPCqFtr0vwKxSzje6cfaXKxD9sjJ8hjvqn7e29LtSTectHahvq4QcGTskkxxJ7OXLtLP6UsZMUajKcRwVfdxPdWPJyK1E2Y+Ne5E6fSFtVzlY7VB907xPmd78qsfRX0ktLOtrew/R529gg5il7gTnB7NSDwznSqAPWN/WY8EXHxyfjTbaLO8Mytj1ttuTRuuRz1IBzg4B0yfZFVQzyvZdLjwa0fQgoNMdhbR9fawTf8AFgR/3lBPxNPjXonmi0lLSUAtFFFAFFFFAFFFFAFFFFABpKU1H7d2ylpbyzy+zGhPeTwCjvJIHnQDTpP0ugsIt+dtTndQau5HYOzvOgrN7z0t30pzbwRRJyMmXc/ED4VV5LqS9na6uSN5jlQfZjUagAdgHDmeOpNSNkpwSVA1ON4ZbH6ucDzzWDJyJXUTfi4yq5ExY+lq9hIN1BFLHzMeUcd/Eg+7zrUdhbeivIVmgbeRvIqeasORFY1LbZ4EZ7CoUe9eHuNL0I26bG/X7MFy4jlU8I3+w/ZxI17Ce6pYs7bqRzNgSVxN1opBS1tMIgpaQUtAJWaeljaxkeCxU9Vh66bHNVOEQ+LAnyFaXWH7TvhNfXs7Hqm5MansWHqfME1Rnl1gX8eHaexpf3BUBE0YrkkfYXgAOxj8Br2U0i3UAyQo8cU3a4LnIzvSMD1RvNqcIirzbQKB3d1XjYPoplkAe5kMAP8AVx7rTftzHO6e5RgVghilPwb55Yw8lbhulHJsY9rcbHhwyaaz3oJnCAtJPEIYowMuxIYZ3eIHXPHs761KL0SbPHtpJIe155TnyBA+FTWxuiNpaHNvBHG33gMv4b7ZOPOtMeNXlmeXK+kdei+zDb2VtC3tRW6KfEKM/HNSZoFBraYRaSlpKAWiiigCiiigCiiigCiiigENZZ6adolmtLQHR2aV+8L1VH8Vamaxv0roRtaAngdngL4iSTPzHvqnM6gy3CrmirQAM28eCEhBy00Le/QeFd7jaW6DjAxjU5wM8BgaknsptaLhAOzI9xIz+NWH0bbNWfaUZcZEUMk+CNN7eWNPdnI8K82Ee8qPSnLpGyLmS6iT1kkE6x49p4WVPHeGq+YpjfMJlOOLLjvDAbyH5jPeK+jigIIOuRr31h3pH6MCxuleEbsM+WUfZjZSC6DsXUOBy6w4VpyYOiuJmx5+76yNY6E7a+lWFvMTlmiAf9Zeq/xBPnU5WX+h7bADXFqdAx9fGDyzhZU8mwfM1oG19uwWq708ixg8MnVu5VGrHwFa4SuKZknGpUP80Zqg7X9KCmNhaxybxUgSOoVV/SCHrOewYFSvQXpU94k3rgqyJN7IPBWUMunPGSM91Fki3SZ145JW0T21b0QwSynhHC7n9lSfwrBoboQ2yZP1siFh2rnrPJ4jewO891ab6UtrAW62qnr3LDeA4rGpBdj4nCDt3jWWbXkLsEUZ3eqo7TkZHf1t1PEmsvIlclE1cZVFyL36JejAIN5IvBmSEHljqvJ46bgPYp7a0/FMdh7MFvbQwjhFCqeJAwT5nJ86f1rhFRVGScu0rEoooqZAWkNLSGgFpKWkoBaKKKAKKKKAKKKKAKKKKADVT9IPQz6fCpjIWeElomPA54o3ccDwI8athpK40mqZ1Np2j5scukjxyIUkU4eNiFIP3hnQgj860D0L2BL3M+OoI4oVPEErlnweYBKjNX/bXRa1u936RAkhXgSOsO7eGDjup9ZWMcMaxxIqIowqqAAPIVnhg6Ssvnn7xo71TfSxsr12zZGAy0DrKO3C6Sf2Gb3Vcq53BXdbfxu7p3s8MY1z3YrQ1aooTp2fN2zdpSRSRvC2JVcMpH2SBusWHNGXj25qblkeSQyzMZJW4u3H9VRwVe4aVG2MUbSyyRLuRtKxjXJO4m8dwZPvpx/pSLe3d9SewGvIk38V4PWil8mPBXpMhgykqynKspKsvgw1FeVOa83N0kZKs3WC5KhXdlH6W6CF86ir9FrqtjTam0ZRIzzPvPLwmY4Ygf1fJY93I0A55GtWr0edC3klS4mQpFGQyBgVMrD2MKdQinrZON445CoKOXfUNEw3gwkiYa4dDlD5nKn9Y1svRzbK3drDOugkjBI+6eDL5MCPKteCKk7fkxchuCqPgkhS0lLW8wCUUUUAtIaWkNALSUtJQC0UUUAUUUUAUUUUAUUUUAGkpTSUAUtFFAFVj0l7RMOyrpgcFovVj/uME+TGrPVD9NTf7KbvuYf4ifmKjN/tZKHyRmVlZl0jhTRpZYYQRy3yAT5LvGtovOhNq9obYRIqer3VIUbynGjhuO9nXPOsq6IDevbAf9YG90EhFM9q9OriG9yZLgTKSZN5yIkYSMPUCD2Sm4BqdTnNZuNFdW2aOVJ9kkGzLgxJIZNWtzKGH6UQb5la17oNsIW1lECPrZEEkzfad3G8cnnjOB4ViW3ekEMk16YixSedmTqkaMBnIOo13qktqekh3v8AfjedoxMfUhXkSJVT+jVolwX38ag664rvHguzO8mb6R0S3SrZ4tNqSJGAsc0aTqo0Ckkh8DkCy586tPolu8Le2/8Awb9mXuWQZA96n31X+nbO13YNKu7K2y8yLw3WLgke8tTv0Vzf7T2kvakZ/dJH941GGszolLeBWarRSUtbDEJRRRQC0hpaQ0AtJS0lALRRRQBRRRQBRRRQBRRRQAaSlNJQC0UlLQHl3ABJIAAySdAMcyaxz0g9OV2gjWtsmYRKpads9Yoc/VrzHeePxq0emLajR2SRIcG5uFjJH3cFmHngDzrN7RVUBRgaaDw/n41j5GVx/ajXx8Sl+5jJNjYUbxZsDTLHA0xwFVebKMwYa8u6r+KZ3+wUl46HtFZITaezdVbRQy2eNe4lORjiTw5mrIehRz/SDH6pz86ltm9Ho4TkdZu08vAVc8iXg49nhNh9VCHeNwgGQxIGmo3TyzyqW6F7WOzbySa6y0dwAhmQZCHe3suvEeXlml3acWKK7NE4BWSMgqeY7apjkcXYeKM1Rs0MysoZSGDKCCDkEEZBBHEYrpWfeh++f1Fxaud76JdFFP6LZIHvDe+tBr1YvsrPJlHq6EoooqREWkNLSGgFpKWkoBaKKKAKKKKAKKKKAKKKKADSE0prnNFvKyngVI94xQFUg6T3VyHlsoYjArsqvK7q1xuEhigUYVcggM2c44VOdHdupd26TICuchlPtIykq6HvBFVD0fzyRW1zZdVnsrl4UYkqrj2lyQDjieRpzsGwv7T6QEhtnSa6eZQbhxub+N5c+q1GRnlxrNHK+2y1xVDb00WRazhlAJEF2rN3KwKk+GSvvrMLvJTKHrL11PhxHgRmtlubraLqyPZ2jKykFTcsQQeIIMWtUOX0ZXokYxRwRxnURm5dwh/RYx5x3Gqs8VJ9ol+DIorqyC2dtNXUFsISODHHmCeIp2Zl+8uP1l/OrBYdDZ4gpnhgnhXe3oxIHZs8GRHQDfUae0N4YHEA1KWXRTZsrMYIIX3Y0Y9U5Us0i7rI3ssPV6qRnWorApeGT/IrbRSFnJUyKpMKkBpB7AJ+Y7SNBkV2EynUMuOXXX860JbUCYQgAD6OWCgADG+F4edMdo9D7IYeaCIKZEDEjcA3nC5JBAHGpviqtMiuU/aKJNtiNcqpDtj2V63DiSRoBTjonA5dppSMnJ7AirkAd2pJqevuixmUjZ0UUUG4QGZjEZjlSJd3dJZVwd3eOpw3ADPFug94QkTRwGIDrRrcsvrccAzhMhdOA99VPGvCZbHNu3/wmvQ/AWS9uMdW4vm3D95Uzr72I8qv11crGjO53VRCzE8AAMk+6qtZ3O0IkWOOzs0RFCqq3TgKByA9VXDb8O0bq1lgMNtH61NwsLl2IBI3sD1Y4jI862RnGMaRilcpWztadI72eL6RBbxepILJG8jrcSryYEDcQkahTnlrU/sLbUd3bxzxZ3XXgdGUg4ZSORBBHlUdavPBaSl441MVuTGqSNJvbkZwDlFx7IFMvRZa7uy4G3t4zF5mPIF3OQPDHzrmObb2ckl6LcKDQKDV5WLSUtJQC0UUUAUUUUAUUUUAUUU22jfpBE8srBURCzMeQHz8KAcUVjG1fSnezuTa7lvDnqllDyP3nOQPADzNLYelq+h/p4Y7he1Mxv8ADI/s1R+vC6su/QnV0XLobGIXvI5NJzfzyODxYO5McgHNSm7gjgcjiKa2Wyrm6urhWvp/VRKg3oliiBkbLMg6pwFXd5k5bjXnZPT3Z20mSOZPVy5wol0OTySZcYJ7MgmrvZWUcKBI1VEGTgDA7Se854k1yONN3ehKTX+ytN6PAeN9f/8AnA+S1SvSBbLYhIoLy9e5kOQrXJKovN2AA48APE8tXPTr0qMS8Ni26iaSXA1JP3Iv/b3dpo+yrJsl5CWd9WZiWbXkSdSaqyzhFUkXYscpO2zou2boMV+k3G8pB3RKwDrzxnODxHPWrz0b2UtxI1zBdXJzBGN71ib4OX3klXc62MLgMO3GhrPLmNppCyHdEY3UPac6+VdLDarQSb4eS3lxqyE7reI4N51DHOntFmSFrRpc0F4L5D6wErZyDeMAOQZI9CFYAnODnTwrzt/ZRaFpbu5lVIxvA5RIww9nEYXrHOMA5NVNfSFeZB+mR5CFd4wpvYJBP2cchUVfbbM7h5ZJLqQHq72RGneF4DyFXvLGtFCxO9jiTady5GLq5QyyfVq0pJRObvugZ01wO0CrH0K2f9JeS3urq7S4jY+zcECRTgqyZH85z4UxJHjmWVjvB+q/YoPDHcKm9sWJni3k1lhG8uCQXUEErka5HKs0Z1Lfg1Sh2jS8mlD0dKOF7f8A/wBgH5rUd0h6Nz2saSxX12USZfXBjG5WM6NIMp9kkE55A1FdFfSG9uIhdOZrWXAjuD/SQn/hzY44Om9x0zry1LIZeRVl7iCCPiCK1qMJrRik543TIazuBb229czq4GSZCqpkHgN1dCcaaceym/QDZ7Q2SqylA08zojDDIjyu0akcjukHHLOKabUudmbOYPL6tHGqJ1pHXvSLJ9WPAAVCXXpoRtLS1mmP3mIjX4bx+Vcilj8s5Tn4RpQorNtneleRHX6dbCGJ2AEsb76oTw3xyHf8K0eOUMAVIIIBBByCDwINXRmpeCEoSjpnukpaSpERaKKKAKKKKAKKKKAKyz0zbYLG3slOjn1sveqnCA+YY/sitSNYH0svvX7WvH4iNxCv7A3T/aB99UZ5dYF2CPaYxA+VKBRXVBXknqkZtLZwkBIHXA0Pb3GpKL0iXctj9BLHJbdMxJ3/AFeNYz38s8cac815uiFUseQJNQ1mSsbS468jYUeJ0+OvlV+OcoplM4KTVnaG3DOFUdSL+0344p/tGUpHur7bndHnxPkKTZ9vuhR2ak9p5n314A9bOx5RjdHifaPyFV3bLK0LbxhUVRy07/GiRxnd3SzfdC7x8SOXnXTeJJRNOthn7P0R3/KpWytFjGFxw/nxrr1thK9EH9APH6OfcnyzXuEjJUKQRxXd3WH7PGrA+mMnOvCi4sBLvAgaNkHgyntVuRrvnyOv0QEqBlIPMY4a1IdHb5goB9uJt08s44HzFcWjIIjk9rir40cfgRzHnTaBjFcDOMSdQ6Y1Gqn5iu1Wjnh2SzxLDM0bLm2uwWC8lb7ajsP2h/hS/wD97dbMt5LJevwNvMddyNs6Y5kcuzXuFOprX18DxDRwd+I9jLqPfw8zUNtZPpNkJAPrIevjmBnEieRGfKpY5uL0MmNSVMYbMsd4mafMkjne65LcebZ9o+NWGCY6DTHZjAqIsrgOisOY/wA/jUjC1VOTb2Siklol4olcNG4ysilT58PjVj9E+1W9VPZSnL2kuFJ4mNslPcQfIiqyppzsS69Rtu3bgt3atGf1lGR59VR51owS6zK+TDtC/o1ykoFFekeSLSZpapfSXpj6u5jijcIkM8ZuZMZABP8AQjv3cs2NRhRxNRlJLySjFydIulFeVbIoqRE9UUUUBznlCqzHgqknyGa+bNmSlw8h4yTO58zn5k19D9IAfolzjj9Flx/42r522KfqV8T86xcvwjZxVtj8V3FcF413FeeegR23pD6tUHF3A/nzxXhEzIFHsxKPeRp7h8687TcevjzwRGc+WfyFONmRdUE8WJY+ev5VZ4iV+WOppfVxs3YufPkPfXKFTDAObnHmzH8z8KL7rPFH2tvt4Lw+OK6P1p1HJELebZUfAH31z0S9jq0tAqBePMn7xPE+Zp5HEOzlXKOu6VCyxI7RRAchTuFQPOm6U5jpZNI47T2Z6yIhcB1O+h7GH4HgfGq1tJPWwh10OM96sp4eIIIq6x1Xbm23Z54+T4lXu38hv7ak+dTTIzj7Pey73eSOQcSAfPmPfkUroIrthj6u4QyAcs43ZV8wQfOo3YL7pliP2ZN4eDa/xZqU2qha23x7dtIJR3rwdf3SfcK77IJ2it7OjMbzQn+rmIHhnT5Z86l4mpjtQAXu8vszWsbj3Af3adxGoy8kUTSHTypl0knMaWlwONvfIfL2v7op3AeqPCo/paf9RlH/ADYse8/hU4+USluLRuyNkAjmM0tMtisTbQE8TbRZ/cWqn0w9IoiY21nia5OhPGODtZzwJH3ff2H1nJJWzxVFydId9NumP0fFvb4a6kXTmIV5yv8AgOZ7qqexdno09rb5J/1gSys2SXKfWEMebuwB8AT2ZabM2fuFmdjJLI29JIx6znx5AchV16CWm+ZLjACHMcWmhUHMkg7mcY7xGDzrGpPLkX0jc4LDib9suANFFFbjzxaKKKA8SxhgQeBBB8+NfNsdoba4ntX0aKZgO8A4z5jdPnX0pWS+mjo2VaO/iGqlUl+SOf4D4rVGeHaJfgn1kVCuymmtvOHUMOBH8iu8bV5J6hD7TG9chfvIo8t7J+AqZtxUeyZumP3YlHmf8KkA+6hY8lJ9wqcn4RFezhZtvTyt90BB5at8TXWz1eVv+bu/uqB881w2KMIM8Wyx8zmu+zuD/wDzyfxGuM6iRjrulcErulQLUOUpzHTZKcx10kh1HUTt5MT27feSVD/ZcfI1LR1G9JB/ux/6r5xSV2J2fxK/N9XdxtykBQ+PEfEfGrDZMN/B4MCp7wdKgekUZ9VvjjG6sPI1KwyZAYcwCPPUVP0UR0ytXYKywxn2oPXQnvCnfQ/uuPdT+E0nSe0xexSjhLBn9pRg/Ddrts2LefuGv5VyW6CVNomI1wAOwVXemm0BuRw8cyB2A44GQB4nLe6rBcXARGdtAqkmq70ZgM80lzIOZC93h4LgedTjrZyX+JYb/pbf3yiOMfQ7bdC6E+tcAYxvaHh2ADvNLszZccC7sY8SdWbvJpyK47Ns5b+Yw2xKxqcTXHJB9xPvOfhVlyyOivrDErHmxtmNfTNEmRAh+vlH/wCCH7x5n7I7zWq29uqIqoAqqoCgaAADAAHhTfY+yI7aFIYVCogwBzPaxPMk6k09rfjxqCPOy5HkdhRRRVhUFFFFAFNdqbOSeGSKQZSSMqw7iMe/mPCnVIaA+aLixexu5bWX7MmAeRzqrjuYYp9Wg+mToh6+AXUS5kgXrgDV4+J81OvgWrKbPaeYmyesqHz00NeZnxU7PSw5e0Rxsw73rH+9KfcNBTjbL4hIHFiqjzP5A1z2PHiKPwz7yTRtZsyQJ+mW9w/zqj+Rf/EcxdXGOWK9bOP9IOyd/jr+Nea82JxLIv3grj3bp+QqPol7JVK7pXCOu6VEsQ5SnMdNkpzHXSSHUdRnSNutar/znb92Mj5sKk46htrSb12o5RW/xkb/ANU+NSR2fxON1Bvxuv3kI94pp0dn3rdM8VBU/snHyxTi5uwo09r5VG9Gnw1wnZNvD9r/ACqS8FHskuli5tYZRxhuBnwbQ/3a9bJA3NObf5U8vbX1llcrxzESPFRvD5CqtY7d9VbhuOUwB+kNPw1otnZOnbPfSu/LultHqSy73ifZX8T5VPQCO1gUMwVUXGTzPE+JJqsdF9iXtxKZbeAyMS31jDEak8TvNhSeOmvHhWo9HfRKocTbQk+kyDUR6+pXuwfb8MAdxrSsLloyvPGO/ZXtg7AuNqHI3oLPOsh0km7VQch38PHhWtbJ2TFbQpFCgREGgHxJPEk8yeNO0jAAAGABgAaAdgApa2QxqC0YcmRzdsWiiirCsKKKKAKKKKAKKTNDGgEdQQQdQR76+ffSX0CaxmMsQ/1aR+qR/VE6+rPdxwezTlU/0p6XXUt5OIriSGKCcxIsZA3igG+7HB3tTw4fjX7i4mvojLdzyP8AWbiKG3Y8IMb3qx1d46nOKyZcsHa+jXixTVP7G9gMKndGP4ajdo3oW6B4hUAOOWefxroLAvKY2diiID2E54AnnXbaGyUhjWWMED1oR1JyGDc9axJKzY7ocpICMg5BrnK+6yPyU4b9VtCfI4PlTJrZ4STF1k5oeXh/Pvpxb3ySDHAkYKnj/jUaraJX6J6Ou6VE7LuMfVN7Sjqn7y/mOBqWSoVRanY5SnMdNo6cx0LEON8KCScADJPYANTVOW/ZzJJw9bIW7wMAIP3QPeakOkW0t76hDpoZSOQ4iPxPPu8ar9ztNV0XrN91fzqST9FU5DuWUKCWOB2mmOxdqILl2Y7qPHxOmcEYPwNeFsmk60x0GoQcB41I9HtlpInrZFDF2OARkKAcAAcKsikkVbbRath3iSFgjKwK4ODnH85rP9idHJru6W1iByJGBP2YwGwznw+Ogqf2lslYnt3gJiMsrRPuHGhGRjsOhrs+xxBG89uzxzxL6xXDsWO6csCCcEEZ5fjUoNRYyKUlSNv2NslLaCOGIYSNAo7T2k95OSe809NYfFta5ii+mpdXDuipIyPIXjkUkb6mP2QMHTGMVs1vtFHjRwww6Kw5nrAEfOvQx5FPweZkxuHkd0lNH2kvLJ+Fcxdu3sj+fE6VaVD8muQuQTga+HAedcRZFvbYnuFOY4gowBigPdFFFAcprgLxP50zk2mfsj312urLeOQdfhTNrBxyz4GgPL3bH7R8tPlXImvTQsOIPurzXThkO2bGS3uLhXilIe7kkR1jZ1ZZMHio4g6YqGstoGKIRPHKCsjkfVtqGIIOuvbW7UVllxk29mqPJaS0YUlwVkaRo5QjqoDGJwMjOmcdldrq5NxCYYI5ZJHkU4EbaBdc1uFJXFxVd2d/KdVRhsqXK6NZzj/tyfPdp70f6CT3s+/cRvBCBqSN120OAoYZJzzIxitloqUePFOyMuRJqjK9qei+7j/3eZZlByobqSL4MdM+Ypnm8hGJ7OY4+0i7wPf1cj41sFArsuPCQjyJxMfXpHjT6PcZ7PVmuzT3067ttaSpn7bjcx4b2APHJrW80lQXFiib5c2jMNleiqdwPpUwjXOSkfWY9uXOmT29aoDavRS5sJXxE0sRPVkVSdOWcA7p7QdOytupateCLVFSzyTswdJ5ZMhLaZiRjRHPyWnuxtppDEIpj6qSNmVlcFSNSeGO+trzTa42bE5y8UbHHFkVj7yKq/FVUmWrlO7aMj2ltyBjb7rghLgyOwBKoNwqoJxzJrte9IoPUTBZFZmgdQBnJLDdHLvrWI7KNQVVECniAqgHxAGtNoujluHDLbxb4OQREmR36Dj31z8X+yX5f9GU2+0laz+jxh3nkt1iVAj5ycA5OMDFbFsTZpEMUZIzHCinvwoBPvFPU2ax1OB86e21oE55Jq7HiULKMuV5Kv0eYrBRx18fypyBS0lWlItFFFAFFFFAFFFFAFeHiB4gHyr3RQDV9nqe0eB/OuD7MPI++pE0lARD2Tjlnw1riykcRip2gigIGipprVTxUfKuTbPTvHnXQRVAqSOzF7T8K8/6L/S+FDhH0U//ANF/pfD/ABoGy/0vh/jQDClqQGyx94+6vY2avefOgIuvaRE8ATUslog+yPPX511xXDpHw7N+8fIfnT6OIKMAYr1RQC0hpaQ0AtJS0lALRRRQBRRRQH//2Q=="/>
          <p:cNvSpPr>
            <a:spLocks noChangeAspect="1" noChangeArrowheads="1"/>
          </p:cNvSpPr>
          <p:nvPr/>
        </p:nvSpPr>
        <p:spPr bwMode="auto">
          <a:xfrm>
            <a:off x="0" y="-1089025"/>
            <a:ext cx="20097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32" name="AutoShape 8" descr="data:image/jpeg;base64,/9j/4AAQSkZJRgABAQAAAQABAAD/2wCEAAkGBhQSEBIUEhQVFRUUDRQXGBcYFBQVFRQgGBQVFxcVGxUXHCYeGBwjGRUXHy8gJCcpLCwtFyExNTAqNSYrLCkBCQoKDgwOGg8PGiwkHyQsLSwpKSwsKSksLCwsLCwpKSwsLCwpLCksLCwsKSksLCwpKSwsKSwsLCwsLCwpLCwsLP/AABEIAO8A0wMBIgACEQEDEQH/xAAcAAABBQEBAQAAAAAAAAAAAAAAAQQFBgcDAgj/xABKEAACAQMBBAYGBgYGCgMBAAABAgMABBEhBRIxQQYiUWFxgQcTMpGhsRQjQlLB0WJygpKy8DNDosLh8RUkJTRTY2SDk9JzlLMW/8QAGQEBAAMBAQAAAAAAAAAAAAAAAAIDBAEF/8QAJxEAAgICAgICAQQDAAAAAAAAAAECEQMhBBIxQTJRFBMiQmFScZH/2gAMAwEAAhEDEQA/ANxooooAooooANJSmkoBaKKSgFpDRmigFooooBBS0gpaASiiuF9eJFG8kjBURCzMeAAGSaA6TTqilmIVQMkkgADtJPCqFtr0vwKxSzje6cfaXKxD9sjJ8hjvqn7e29LtSTectHahvq4QcGTskkxxJ7OXLtLP6UsZMUajKcRwVfdxPdWPJyK1E2Y+Ne5E6fSFtVzlY7VB907xPmd78qsfRX0ktLOtrew/R529gg5il7gTnB7NSDwznSqAPWN/WY8EXHxyfjTbaLO8Mytj1ttuTRuuRz1IBzg4B0yfZFVQzyvZdLjwa0fQgoNMdhbR9fawTf8AFgR/3lBPxNPjXonmi0lLSUAtFFFAFFFFAFFFFAFFFFABpKU1H7d2ylpbyzy+zGhPeTwCjvJIHnQDTpP0ugsIt+dtTndQau5HYOzvOgrN7z0t30pzbwRRJyMmXc/ED4VV5LqS9na6uSN5jlQfZjUagAdgHDmeOpNSNkpwSVA1ON4ZbH6ucDzzWDJyJXUTfi4yq5ExY+lq9hIN1BFLHzMeUcd/Eg+7zrUdhbeivIVmgbeRvIqeasORFY1LbZ4EZ7CoUe9eHuNL0I26bG/X7MFy4jlU8I3+w/ZxI17Ce6pYs7bqRzNgSVxN1opBS1tMIgpaQUtAJWaeljaxkeCxU9Vh66bHNVOEQ+LAnyFaXWH7TvhNfXs7Hqm5MansWHqfME1Rnl1gX8eHaexpf3BUBE0YrkkfYXgAOxj8Br2U0i3UAyQo8cU3a4LnIzvSMD1RvNqcIirzbQKB3d1XjYPoplkAe5kMAP8AVx7rTftzHO6e5RgVghilPwb55Yw8lbhulHJsY9rcbHhwyaaz3oJnCAtJPEIYowMuxIYZ3eIHXPHs761KL0SbPHtpJIe155TnyBA+FTWxuiNpaHNvBHG33gMv4b7ZOPOtMeNXlmeXK+kdei+zDb2VtC3tRW6KfEKM/HNSZoFBraYRaSlpKAWiiigCiiigCiiigCiiigENZZ6adolmtLQHR2aV+8L1VH8Vamaxv0roRtaAngdngL4iSTPzHvqnM6gy3CrmirQAM28eCEhBy00Le/QeFd7jaW6DjAxjU5wM8BgaknsptaLhAOzI9xIz+NWH0bbNWfaUZcZEUMk+CNN7eWNPdnI8K82Ee8qPSnLpGyLmS6iT1kkE6x49p4WVPHeGq+YpjfMJlOOLLjvDAbyH5jPeK+jigIIOuRr31h3pH6MCxuleEbsM+WUfZjZSC6DsXUOBy6w4VpyYOiuJmx5+76yNY6E7a+lWFvMTlmiAf9Zeq/xBPnU5WX+h7bADXFqdAx9fGDyzhZU8mwfM1oG19uwWq708ixg8MnVu5VGrHwFa4SuKZknGpUP80Zqg7X9KCmNhaxybxUgSOoVV/SCHrOewYFSvQXpU94k3rgqyJN7IPBWUMunPGSM91Fki3SZ145JW0T21b0QwSynhHC7n9lSfwrBoboQ2yZP1siFh2rnrPJ4jewO891ab6UtrAW62qnr3LDeA4rGpBdj4nCDt3jWWbXkLsEUZ3eqo7TkZHf1t1PEmsvIlclE1cZVFyL36JejAIN5IvBmSEHljqvJ46bgPYp7a0/FMdh7MFvbQwjhFCqeJAwT5nJ86f1rhFRVGScu0rEoooqZAWkNLSGgFpKWkoBaKKKAKKKKAKKKKAKKKKADVT9IPQz6fCpjIWeElomPA54o3ccDwI8athpK40mqZ1Np2j5scukjxyIUkU4eNiFIP3hnQgj860D0L2BL3M+OoI4oVPEErlnweYBKjNX/bXRa1u936RAkhXgSOsO7eGDjup9ZWMcMaxxIqIowqqAAPIVnhg6Ssvnn7xo71TfSxsr12zZGAy0DrKO3C6Sf2Gb3Vcq53BXdbfxu7p3s8MY1z3YrQ1aooTp2fN2zdpSRSRvC2JVcMpH2SBusWHNGXj25qblkeSQyzMZJW4u3H9VRwVe4aVG2MUbSyyRLuRtKxjXJO4m8dwZPvpx/pSLe3d9SewGvIk38V4PWil8mPBXpMhgykqynKspKsvgw1FeVOa83N0kZKs3WC5KhXdlH6W6CF86ir9FrqtjTam0ZRIzzPvPLwmY4Ygf1fJY93I0A55GtWr0edC3klS4mQpFGQyBgVMrD2MKdQinrZON445CoKOXfUNEw3gwkiYa4dDlD5nKn9Y1svRzbK3drDOugkjBI+6eDL5MCPKteCKk7fkxchuCqPgkhS0lLW8wCUUUUAtIaWkNALSUtJQC0UUUAUUUUAUUUUAUUUUAGkpTSUAUtFFAFVj0l7RMOyrpgcFovVj/uME+TGrPVD9NTf7KbvuYf4ifmKjN/tZKHyRmVlZl0jhTRpZYYQRy3yAT5LvGtovOhNq9obYRIqer3VIUbynGjhuO9nXPOsq6IDevbAf9YG90EhFM9q9OriG9yZLgTKSZN5yIkYSMPUCD2Sm4BqdTnNZuNFdW2aOVJ9kkGzLgxJIZNWtzKGH6UQb5la17oNsIW1lECPrZEEkzfad3G8cnnjOB4ViW3ekEMk16YixSedmTqkaMBnIOo13qktqekh3v8AfjedoxMfUhXkSJVT+jVolwX38ag664rvHguzO8mb6R0S3SrZ4tNqSJGAsc0aTqo0Ckkh8DkCy586tPolu8Le2/8Awb9mXuWQZA96n31X+nbO13YNKu7K2y8yLw3WLgke8tTv0Vzf7T2kvakZ/dJH941GGszolLeBWarRSUtbDEJRRRQC0hpaQ0AtJS0lALRRRQBRRRQBRRRQBRRRQAaSlNJQC0UlLQHl3ABJIAAySdAMcyaxz0g9OV2gjWtsmYRKpads9Yoc/VrzHeePxq0emLajR2SRIcG5uFjJH3cFmHngDzrN7RVUBRgaaDw/n41j5GVx/ajXx8Sl+5jJNjYUbxZsDTLHA0xwFVebKMwYa8u6r+KZ3+wUl46HtFZITaezdVbRQy2eNe4lORjiTw5mrIehRz/SDH6pz86ltm9Ho4TkdZu08vAVc8iXg49nhNh9VCHeNwgGQxIGmo3TyzyqW6F7WOzbySa6y0dwAhmQZCHe3suvEeXlml3acWKK7NE4BWSMgqeY7apjkcXYeKM1Rs0MysoZSGDKCCDkEEZBBHEYrpWfeh++f1Fxaud76JdFFP6LZIHvDe+tBr1YvsrPJlHq6EoooqREWkNLSGgFpKWkoBaKKKAKKKKAKKKKAKKKKADSE0prnNFvKyngVI94xQFUg6T3VyHlsoYjArsqvK7q1xuEhigUYVcggM2c44VOdHdupd26TICuchlPtIykq6HvBFVD0fzyRW1zZdVnsrl4UYkqrj2lyQDjieRpzsGwv7T6QEhtnSa6eZQbhxub+N5c+q1GRnlxrNHK+2y1xVDb00WRazhlAJEF2rN3KwKk+GSvvrMLvJTKHrL11PhxHgRmtlubraLqyPZ2jKykFTcsQQeIIMWtUOX0ZXokYxRwRxnURm5dwh/RYx5x3Gqs8VJ9ol+DIorqyC2dtNXUFsISODHHmCeIp2Zl+8uP1l/OrBYdDZ4gpnhgnhXe3oxIHZs8GRHQDfUae0N4YHEA1KWXRTZsrMYIIX3Y0Y9U5Us0i7rI3ssPV6qRnWorApeGT/IrbRSFnJUyKpMKkBpB7AJ+Y7SNBkV2EynUMuOXXX860JbUCYQgAD6OWCgADG+F4edMdo9D7IYeaCIKZEDEjcA3nC5JBAHGpviqtMiuU/aKJNtiNcqpDtj2V63DiSRoBTjonA5dppSMnJ7AirkAd2pJqevuixmUjZ0UUUG4QGZjEZjlSJd3dJZVwd3eOpw3ADPFug94QkTRwGIDrRrcsvrccAzhMhdOA99VPGvCZbHNu3/wmvQ/AWS9uMdW4vm3D95Uzr72I8qv11crGjO53VRCzE8AAMk+6qtZ3O0IkWOOzs0RFCqq3TgKByA9VXDb8O0bq1lgMNtH61NwsLl2IBI3sD1Y4jI862RnGMaRilcpWztadI72eL6RBbxepILJG8jrcSryYEDcQkahTnlrU/sLbUd3bxzxZ3XXgdGUg4ZSORBBHlUdavPBaSl441MVuTGqSNJvbkZwDlFx7IFMvRZa7uy4G3t4zF5mPIF3OQPDHzrmObb2ckl6LcKDQKDV5WLSUtJQC0UUUAUUUUAUUUUAUUU22jfpBE8srBURCzMeQHz8KAcUVjG1fSnezuTa7lvDnqllDyP3nOQPADzNLYelq+h/p4Y7he1Mxv8ADI/s1R+vC6su/QnV0XLobGIXvI5NJzfzyODxYO5McgHNSm7gjgcjiKa2Wyrm6urhWvp/VRKg3oliiBkbLMg6pwFXd5k5bjXnZPT3Z20mSOZPVy5wol0OTySZcYJ7MgmrvZWUcKBI1VEGTgDA7Se854k1yONN3ehKTX+ytN6PAeN9f/8AnA+S1SvSBbLYhIoLy9e5kOQrXJKovN2AA48APE8tXPTr0qMS8Ni26iaSXA1JP3Iv/b3dpo+yrJsl5CWd9WZiWbXkSdSaqyzhFUkXYscpO2zou2boMV+k3G8pB3RKwDrzxnODxHPWrz0b2UtxI1zBdXJzBGN71ib4OX3klXc62MLgMO3GhrPLmNppCyHdEY3UPac6+VdLDarQSb4eS3lxqyE7reI4N51DHOntFmSFrRpc0F4L5D6wErZyDeMAOQZI9CFYAnODnTwrzt/ZRaFpbu5lVIxvA5RIww9nEYXrHOMA5NVNfSFeZB+mR5CFd4wpvYJBP2cchUVfbbM7h5ZJLqQHq72RGneF4DyFXvLGtFCxO9jiTady5GLq5QyyfVq0pJRObvugZ01wO0CrH0K2f9JeS3urq7S4jY+zcECRTgqyZH85z4UxJHjmWVjvB+q/YoPDHcKm9sWJni3k1lhG8uCQXUEErka5HKs0Z1Lfg1Sh2jS8mlD0dKOF7f8A/wBgH5rUd0h6Nz2saSxX12USZfXBjG5WM6NIMp9kkE55A1FdFfSG9uIhdOZrWXAjuD/SQn/hzY44Om9x0zry1LIZeRVl7iCCPiCK1qMJrRik543TIazuBb229czq4GSZCqpkHgN1dCcaaceym/QDZ7Q2SqylA08zojDDIjyu0akcjukHHLOKabUudmbOYPL6tHGqJ1pHXvSLJ9WPAAVCXXpoRtLS1mmP3mIjX4bx+Vcilj8s5Tn4RpQorNtneleRHX6dbCGJ2AEsb76oTw3xyHf8K0eOUMAVIIIBBByCDwINXRmpeCEoSjpnukpaSpERaKKKAKKKKAKKKKAKyz0zbYLG3slOjn1sveqnCA+YY/sitSNYH0svvX7WvH4iNxCv7A3T/aB99UZ5dYF2CPaYxA+VKBRXVBXknqkZtLZwkBIHXA0Pb3GpKL0iXctj9BLHJbdMxJ3/AFeNYz38s8cac815uiFUseQJNQ1mSsbS468jYUeJ0+OvlV+OcoplM4KTVnaG3DOFUdSL+0344p/tGUpHur7bndHnxPkKTZ9vuhR2ak9p5n314A9bOx5RjdHifaPyFV3bLK0LbxhUVRy07/GiRxnd3SzfdC7x8SOXnXTeJJRNOthn7P0R3/KpWytFjGFxw/nxrr1thK9EH9APH6OfcnyzXuEjJUKQRxXd3WH7PGrA+mMnOvCi4sBLvAgaNkHgyntVuRrvnyOv0QEqBlIPMY4a1IdHb5goB9uJt08s44HzFcWjIIjk9rir40cfgRzHnTaBjFcDOMSdQ6Y1Gqn5iu1Wjnh2SzxLDM0bLm2uwWC8lb7ajsP2h/hS/wD97dbMt5LJevwNvMddyNs6Y5kcuzXuFOprX18DxDRwd+I9jLqPfw8zUNtZPpNkJAPrIevjmBnEieRGfKpY5uL0MmNSVMYbMsd4mafMkjne65LcebZ9o+NWGCY6DTHZjAqIsrgOisOY/wA/jUjC1VOTb2Siklol4olcNG4ysilT58PjVj9E+1W9VPZSnL2kuFJ4mNslPcQfIiqyppzsS69Rtu3bgt3atGf1lGR59VR51owS6zK+TDtC/o1ykoFFekeSLSZpapfSXpj6u5jijcIkM8ZuZMZABP8AQjv3cs2NRhRxNRlJLySjFydIulFeVbIoqRE9UUUUBznlCqzHgqknyGa+bNmSlw8h4yTO58zn5k19D9IAfolzjj9Flx/42r522KfqV8T86xcvwjZxVtj8V3FcF413FeeegR23pD6tUHF3A/nzxXhEzIFHsxKPeRp7h8687TcevjzwRGc+WfyFONmRdUE8WJY+ev5VZ4iV+WOppfVxs3YufPkPfXKFTDAObnHmzH8z8KL7rPFH2tvt4Lw+OK6P1p1HJELebZUfAH31z0S9jq0tAqBePMn7xPE+Zp5HEOzlXKOu6VCyxI7RRAchTuFQPOm6U5jpZNI47T2Z6yIhcB1O+h7GH4HgfGq1tJPWwh10OM96sp4eIIIq6x1Xbm23Z54+T4lXu38hv7ak+dTTIzj7Pey73eSOQcSAfPmPfkUroIrthj6u4QyAcs43ZV8wQfOo3YL7pliP2ZN4eDa/xZqU2qha23x7dtIJR3rwdf3SfcK77IJ2it7OjMbzQn+rmIHhnT5Z86l4mpjtQAXu8vszWsbj3Af3adxGoy8kUTSHTypl0knMaWlwONvfIfL2v7op3AeqPCo/paf9RlH/ADYse8/hU4+USluLRuyNkAjmM0tMtisTbQE8TbRZ/cWqn0w9IoiY21nia5OhPGODtZzwJH3ff2H1nJJWzxVFydId9NumP0fFvb4a6kXTmIV5yv8AgOZ7qqexdno09rb5J/1gSys2SXKfWEMebuwB8AT2ZabM2fuFmdjJLI29JIx6znx5AchV16CWm+ZLjACHMcWmhUHMkg7mcY7xGDzrGpPLkX0jc4LDib9suANFFFbjzxaKKKA8SxhgQeBBB8+NfNsdoba4ntX0aKZgO8A4z5jdPnX0pWS+mjo2VaO/iGqlUl+SOf4D4rVGeHaJfgn1kVCuymmtvOHUMOBH8iu8bV5J6hD7TG9chfvIo8t7J+AqZtxUeyZumP3YlHmf8KkA+6hY8lJ9wqcn4RFezhZtvTyt90BB5at8TXWz1eVv+bu/uqB881w2KMIM8Wyx8zmu+zuD/wDzyfxGuM6iRjrulcErulQLUOUpzHTZKcx10kh1HUTt5MT27feSVD/ZcfI1LR1G9JB/ux/6r5xSV2J2fxK/N9XdxtykBQ+PEfEfGrDZMN/B4MCp7wdKgekUZ9VvjjG6sPI1KwyZAYcwCPPUVP0UR0ytXYKywxn2oPXQnvCnfQ/uuPdT+E0nSe0xexSjhLBn9pRg/Ddrts2LefuGv5VyW6CVNomI1wAOwVXemm0BuRw8cyB2A44GQB4nLe6rBcXARGdtAqkmq70ZgM80lzIOZC93h4LgedTjrZyX+JYb/pbf3yiOMfQ7bdC6E+tcAYxvaHh2ADvNLszZccC7sY8SdWbvJpyK47Ns5b+Yw2xKxqcTXHJB9xPvOfhVlyyOivrDErHmxtmNfTNEmRAh+vlH/wCCH7x5n7I7zWq29uqIqoAqqoCgaAADAAHhTfY+yI7aFIYVCogwBzPaxPMk6k09rfjxqCPOy5HkdhRRRVhUFFFFAFNdqbOSeGSKQZSSMqw7iMe/mPCnVIaA+aLixexu5bWX7MmAeRzqrjuYYp9Wg+mToh6+AXUS5kgXrgDV4+J81OvgWrKbPaeYmyesqHz00NeZnxU7PSw5e0Rxsw73rH+9KfcNBTjbL4hIHFiqjzP5A1z2PHiKPwz7yTRtZsyQJ+mW9w/zqj+Rf/EcxdXGOWK9bOP9IOyd/jr+Nea82JxLIv3grj3bp+QqPol7JVK7pXCOu6VEsQ5SnMdNkpzHXSSHUdRnSNutar/znb92Mj5sKk46htrSb12o5RW/xkb/ANU+NSR2fxON1Bvxuv3kI94pp0dn3rdM8VBU/snHyxTi5uwo09r5VG9Gnw1wnZNvD9r/ACqS8FHskuli5tYZRxhuBnwbQ/3a9bJA3NObf5U8vbX1llcrxzESPFRvD5CqtY7d9VbhuOUwB+kNPw1otnZOnbPfSu/LultHqSy73ifZX8T5VPQCO1gUMwVUXGTzPE+JJqsdF9iXtxKZbeAyMS31jDEak8TvNhSeOmvHhWo9HfRKocTbQk+kyDUR6+pXuwfb8MAdxrSsLloyvPGO/ZXtg7AuNqHI3oLPOsh0km7VQch38PHhWtbJ2TFbQpFCgREGgHxJPEk8yeNO0jAAAGABgAaAdgApa2QxqC0YcmRzdsWiiirCsKKKKAKKKKAKKTNDGgEdQQQdQR76+ffSX0CaxmMsQ/1aR+qR/VE6+rPdxwezTlU/0p6XXUt5OIriSGKCcxIsZA3igG+7HB3tTw4fjX7i4mvojLdzyP8AWbiKG3Y8IMb3qx1d46nOKyZcsHa+jXixTVP7G9gMKndGP4ajdo3oW6B4hUAOOWefxroLAvKY2diiID2E54AnnXbaGyUhjWWMED1oR1JyGDc9axJKzY7ocpICMg5BrnK+6yPyU4b9VtCfI4PlTJrZ4STF1k5oeXh/Pvpxb3ySDHAkYKnj/jUaraJX6J6Ou6VE7LuMfVN7Sjqn7y/mOBqWSoVRanY5SnMdNo6cx0LEON8KCScADJPYANTVOW/ZzJJw9bIW7wMAIP3QPeakOkW0t76hDpoZSOQ4iPxPPu8ar9ztNV0XrN91fzqST9FU5DuWUKCWOB2mmOxdqILl2Y7qPHxOmcEYPwNeFsmk60x0GoQcB41I9HtlpInrZFDF2OARkKAcAAcKsikkVbbRath3iSFgjKwK4ODnH85rP9idHJru6W1iByJGBP2YwGwznw+Ogqf2lslYnt3gJiMsrRPuHGhGRjsOhrs+xxBG89uzxzxL6xXDsWO6csCCcEEZ5fjUoNRYyKUlSNv2NslLaCOGIYSNAo7T2k95OSe809NYfFta5ii+mpdXDuipIyPIXjkUkb6mP2QMHTGMVs1vtFHjRwww6Kw5nrAEfOvQx5FPweZkxuHkd0lNH2kvLJ+Fcxdu3sj+fE6VaVD8muQuQTga+HAedcRZFvbYnuFOY4gowBigPdFFFAcprgLxP50zk2mfsj312urLeOQdfhTNrBxyz4GgPL3bH7R8tPlXImvTQsOIPurzXThkO2bGS3uLhXilIe7kkR1jZ1ZZMHio4g6YqGstoGKIRPHKCsjkfVtqGIIOuvbW7UVllxk29mqPJaS0YUlwVkaRo5QjqoDGJwMjOmcdldrq5NxCYYI5ZJHkU4EbaBdc1uFJXFxVd2d/KdVRhsqXK6NZzj/tyfPdp70f6CT3s+/cRvBCBqSN120OAoYZJzzIxitloqUePFOyMuRJqjK9qei+7j/3eZZlByobqSL4MdM+Ypnm8hGJ7OY4+0i7wPf1cj41sFArsuPCQjyJxMfXpHjT6PcZ7PVmuzT3067ttaSpn7bjcx4b2APHJrW80lQXFiib5c2jMNleiqdwPpUwjXOSkfWY9uXOmT29aoDavRS5sJXxE0sRPVkVSdOWcA7p7QdOytupateCLVFSzyTswdJ5ZMhLaZiRjRHPyWnuxtppDEIpj6qSNmVlcFSNSeGO+trzTa42bE5y8UbHHFkVj7yKq/FVUmWrlO7aMj2ltyBjb7rghLgyOwBKoNwqoJxzJrte9IoPUTBZFZmgdQBnJLDdHLvrWI7KNQVVECniAqgHxAGtNoujluHDLbxb4OQREmR36Dj31z8X+yX5f9GU2+0laz+jxh3nkt1iVAj5ycA5OMDFbFsTZpEMUZIzHCinvwoBPvFPU2ax1OB86e21oE55Jq7HiULKMuV5Kv0eYrBRx18fypyBS0lWlItFFFAFFFFAFFFFAFeHiB4gHyr3RQDV9nqe0eB/OuD7MPI++pE0lARD2Tjlnw1riykcRip2gigIGipprVTxUfKuTbPTvHnXQRVAqSOzF7T8K8/6L/S+FDhH0U//ANF/pfD/ABoGy/0vh/jQDClqQGyx94+6vY2avefOgIuvaRE8ATUslog+yPPX511xXDpHw7N+8fIfnT6OIKMAYr1RQC0hpaQ0AtJS0lALRRRQBRRRQH//2Q=="/>
          <p:cNvSpPr>
            <a:spLocks noChangeAspect="1" noChangeArrowheads="1"/>
          </p:cNvSpPr>
          <p:nvPr/>
        </p:nvSpPr>
        <p:spPr bwMode="auto">
          <a:xfrm>
            <a:off x="0" y="-1089025"/>
            <a:ext cx="20097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34" name="AutoShape 10" descr="data:image/jpeg;base64,/9j/4AAQSkZJRgABAQAAAQABAAD/2wCEAAkGBhQSEBIUEhQVFRUUDRQXGBcYFBQVFRQgGBQVFxcVGxUXHCYeGBwjGRUXHy8gJCcpLCwtFyExNTAqNSYrLCkBCQoKDgwOGg8PGiwkHyQsLSwpKSwsKSksLCwsLCwpKSwsLCwpLCksLCwsKSksLCwpKSwsKSwsLCwsLCwpLCwsLP/AABEIAO8A0wMBIgACEQEDEQH/xAAcAAABBQEBAQAAAAAAAAAAAAAAAQQFBgcDAgj/xABKEAACAQMBBAYGBgYGCgMBAAABAgMABBEhBRIxQQYiUWFxgQcTMpGhsRQjQlLB0WJygpKy8DNDosLh8RUkJTRTY2SDk9JzlLMW/8QAGQEBAAMBAQAAAAAAAAAAAAAAAAIDBAEF/8QAJxEAAgICAgICAQQDAAAAAAAAAAECEQMhBBIxQTJRFBMiQmFScZH/2gAMAwEAAhEDEQA/ANxooooAooooANJSmkoBaKKSgFpDRmigFooooBBS0gpaASiiuF9eJFG8kjBURCzMeAAGSaA6TTqilmIVQMkkgADtJPCqFtr0vwKxSzje6cfaXKxD9sjJ8hjvqn7e29LtSTectHahvq4QcGTskkxxJ7OXLtLP6UsZMUajKcRwVfdxPdWPJyK1E2Y+Ne5E6fSFtVzlY7VB907xPmd78qsfRX0ktLOtrew/R529gg5il7gTnB7NSDwznSqAPWN/WY8EXHxyfjTbaLO8Mytj1ttuTRuuRz1IBzg4B0yfZFVQzyvZdLjwa0fQgoNMdhbR9fawTf8AFgR/3lBPxNPjXonmi0lLSUAtFFFAFFFFAFFFFAFFFFABpKU1H7d2ylpbyzy+zGhPeTwCjvJIHnQDTpP0ugsIt+dtTndQau5HYOzvOgrN7z0t30pzbwRRJyMmXc/ED4VV5LqS9na6uSN5jlQfZjUagAdgHDmeOpNSNkpwSVA1ON4ZbH6ucDzzWDJyJXUTfi4yq5ExY+lq9hIN1BFLHzMeUcd/Eg+7zrUdhbeivIVmgbeRvIqeasORFY1LbZ4EZ7CoUe9eHuNL0I26bG/X7MFy4jlU8I3+w/ZxI17Ce6pYs7bqRzNgSVxN1opBS1tMIgpaQUtAJWaeljaxkeCxU9Vh66bHNVOEQ+LAnyFaXWH7TvhNfXs7Hqm5MansWHqfME1Rnl1gX8eHaexpf3BUBE0YrkkfYXgAOxj8Br2U0i3UAyQo8cU3a4LnIzvSMD1RvNqcIirzbQKB3d1XjYPoplkAe5kMAP8AVx7rTftzHO6e5RgVghilPwb55Yw8lbhulHJsY9rcbHhwyaaz3oJnCAtJPEIYowMuxIYZ3eIHXPHs761KL0SbPHtpJIe155TnyBA+FTWxuiNpaHNvBHG33gMv4b7ZOPOtMeNXlmeXK+kdei+zDb2VtC3tRW6KfEKM/HNSZoFBraYRaSlpKAWiiigCiiigCiiigCiiigENZZ6adolmtLQHR2aV+8L1VH8Vamaxv0roRtaAngdngL4iSTPzHvqnM6gy3CrmirQAM28eCEhBy00Le/QeFd7jaW6DjAxjU5wM8BgaknsptaLhAOzI9xIz+NWH0bbNWfaUZcZEUMk+CNN7eWNPdnI8K82Ee8qPSnLpGyLmS6iT1kkE6x49p4WVPHeGq+YpjfMJlOOLLjvDAbyH5jPeK+jigIIOuRr31h3pH6MCxuleEbsM+WUfZjZSC6DsXUOBy6w4VpyYOiuJmx5+76yNY6E7a+lWFvMTlmiAf9Zeq/xBPnU5WX+h7bADXFqdAx9fGDyzhZU8mwfM1oG19uwWq708ixg8MnVu5VGrHwFa4SuKZknGpUP80Zqg7X9KCmNhaxybxUgSOoVV/SCHrOewYFSvQXpU94k3rgqyJN7IPBWUMunPGSM91Fki3SZ145JW0T21b0QwSynhHC7n9lSfwrBoboQ2yZP1siFh2rnrPJ4jewO891ab6UtrAW62qnr3LDeA4rGpBdj4nCDt3jWWbXkLsEUZ3eqo7TkZHf1t1PEmsvIlclE1cZVFyL36JejAIN5IvBmSEHljqvJ46bgPYp7a0/FMdh7MFvbQwjhFCqeJAwT5nJ86f1rhFRVGScu0rEoooqZAWkNLSGgFpKWkoBaKKKAKKKKAKKKKAKKKKADVT9IPQz6fCpjIWeElomPA54o3ccDwI8athpK40mqZ1Np2j5scukjxyIUkU4eNiFIP3hnQgj860D0L2BL3M+OoI4oVPEErlnweYBKjNX/bXRa1u936RAkhXgSOsO7eGDjup9ZWMcMaxxIqIowqqAAPIVnhg6Ssvnn7xo71TfSxsr12zZGAy0DrKO3C6Sf2Gb3Vcq53BXdbfxu7p3s8MY1z3YrQ1aooTp2fN2zdpSRSRvC2JVcMpH2SBusWHNGXj25qblkeSQyzMZJW4u3H9VRwVe4aVG2MUbSyyRLuRtKxjXJO4m8dwZPvpx/pSLe3d9SewGvIk38V4PWil8mPBXpMhgykqynKspKsvgw1FeVOa83N0kZKs3WC5KhXdlH6W6CF86ir9FrqtjTam0ZRIzzPvPLwmY4Ygf1fJY93I0A55GtWr0edC3klS4mQpFGQyBgVMrD2MKdQinrZON445CoKOXfUNEw3gwkiYa4dDlD5nKn9Y1svRzbK3drDOugkjBI+6eDL5MCPKteCKk7fkxchuCqPgkhS0lLW8wCUUUUAtIaWkNALSUtJQC0UUUAUUUUAUUUUAUUUUAGkpTSUAUtFFAFVj0l7RMOyrpgcFovVj/uME+TGrPVD9NTf7KbvuYf4ifmKjN/tZKHyRmVlZl0jhTRpZYYQRy3yAT5LvGtovOhNq9obYRIqer3VIUbynGjhuO9nXPOsq6IDevbAf9YG90EhFM9q9OriG9yZLgTKSZN5yIkYSMPUCD2Sm4BqdTnNZuNFdW2aOVJ9kkGzLgxJIZNWtzKGH6UQb5la17oNsIW1lECPrZEEkzfad3G8cnnjOB4ViW3ekEMk16YixSedmTqkaMBnIOo13qktqekh3v8AfjedoxMfUhXkSJVT+jVolwX38ag664rvHguzO8mb6R0S3SrZ4tNqSJGAsc0aTqo0Ckkh8DkCy586tPolu8Le2/8Awb9mXuWQZA96n31X+nbO13YNKu7K2y8yLw3WLgke8tTv0Vzf7T2kvakZ/dJH941GGszolLeBWarRSUtbDEJRRRQC0hpaQ0AtJS0lALRRRQBRRRQBRRRQBRRRQAaSlNJQC0UlLQHl3ABJIAAySdAMcyaxz0g9OV2gjWtsmYRKpads9Yoc/VrzHeePxq0emLajR2SRIcG5uFjJH3cFmHngDzrN7RVUBRgaaDw/n41j5GVx/ajXx8Sl+5jJNjYUbxZsDTLHA0xwFVebKMwYa8u6r+KZ3+wUl46HtFZITaezdVbRQy2eNe4lORjiTw5mrIehRz/SDH6pz86ltm9Ho4TkdZu08vAVc8iXg49nhNh9VCHeNwgGQxIGmo3TyzyqW6F7WOzbySa6y0dwAhmQZCHe3suvEeXlml3acWKK7NE4BWSMgqeY7apjkcXYeKM1Rs0MysoZSGDKCCDkEEZBBHEYrpWfeh++f1Fxaud76JdFFP6LZIHvDe+tBr1YvsrPJlHq6EoooqREWkNLSGgFpKWkoBaKKKAKKKKAKKKKAKKKKADSE0prnNFvKyngVI94xQFUg6T3VyHlsoYjArsqvK7q1xuEhigUYVcggM2c44VOdHdupd26TICuchlPtIykq6HvBFVD0fzyRW1zZdVnsrl4UYkqrj2lyQDjieRpzsGwv7T6QEhtnSa6eZQbhxub+N5c+q1GRnlxrNHK+2y1xVDb00WRazhlAJEF2rN3KwKk+GSvvrMLvJTKHrL11PhxHgRmtlubraLqyPZ2jKykFTcsQQeIIMWtUOX0ZXokYxRwRxnURm5dwh/RYx5x3Gqs8VJ9ol+DIorqyC2dtNXUFsISODHHmCeIp2Zl+8uP1l/OrBYdDZ4gpnhgnhXe3oxIHZs8GRHQDfUae0N4YHEA1KWXRTZsrMYIIX3Y0Y9U5Us0i7rI3ssPV6qRnWorApeGT/IrbRSFnJUyKpMKkBpB7AJ+Y7SNBkV2EynUMuOXXX860JbUCYQgAD6OWCgADG+F4edMdo9D7IYeaCIKZEDEjcA3nC5JBAHGpviqtMiuU/aKJNtiNcqpDtj2V63DiSRoBTjonA5dppSMnJ7AirkAd2pJqevuixmUjZ0UUUG4QGZjEZjlSJd3dJZVwd3eOpw3ADPFug94QkTRwGIDrRrcsvrccAzhMhdOA99VPGvCZbHNu3/wmvQ/AWS9uMdW4vm3D95Uzr72I8qv11crGjO53VRCzE8AAMk+6qtZ3O0IkWOOzs0RFCqq3TgKByA9VXDb8O0bq1lgMNtH61NwsLl2IBI3sD1Y4jI862RnGMaRilcpWztadI72eL6RBbxepILJG8jrcSryYEDcQkahTnlrU/sLbUd3bxzxZ3XXgdGUg4ZSORBBHlUdavPBaSl441MVuTGqSNJvbkZwDlFx7IFMvRZa7uy4G3t4zF5mPIF3OQPDHzrmObb2ckl6LcKDQKDV5WLSUtJQC0UUUAUUUUAUUUUAUUU22jfpBE8srBURCzMeQHz8KAcUVjG1fSnezuTa7lvDnqllDyP3nOQPADzNLYelq+h/p4Y7he1Mxv8ADI/s1R+vC6su/QnV0XLobGIXvI5NJzfzyODxYO5McgHNSm7gjgcjiKa2Wyrm6urhWvp/VRKg3oliiBkbLMg6pwFXd5k5bjXnZPT3Z20mSOZPVy5wol0OTySZcYJ7MgmrvZWUcKBI1VEGTgDA7Se854k1yONN3ehKTX+ytN6PAeN9f/8AnA+S1SvSBbLYhIoLy9e5kOQrXJKovN2AA48APE8tXPTr0qMS8Ni26iaSXA1JP3Iv/b3dpo+yrJsl5CWd9WZiWbXkSdSaqyzhFUkXYscpO2zou2boMV+k3G8pB3RKwDrzxnODxHPWrz0b2UtxI1zBdXJzBGN71ib4OX3klXc62MLgMO3GhrPLmNppCyHdEY3UPac6+VdLDarQSb4eS3lxqyE7reI4N51DHOntFmSFrRpc0F4L5D6wErZyDeMAOQZI9CFYAnODnTwrzt/ZRaFpbu5lVIxvA5RIww9nEYXrHOMA5NVNfSFeZB+mR5CFd4wpvYJBP2cchUVfbbM7h5ZJLqQHq72RGneF4DyFXvLGtFCxO9jiTady5GLq5QyyfVq0pJRObvugZ01wO0CrH0K2f9JeS3urq7S4jY+zcECRTgqyZH85z4UxJHjmWVjvB+q/YoPDHcKm9sWJni3k1lhG8uCQXUEErka5HKs0Z1Lfg1Sh2jS8mlD0dKOF7f8A/wBgH5rUd0h6Nz2saSxX12USZfXBjG5WM6NIMp9kkE55A1FdFfSG9uIhdOZrWXAjuD/SQn/hzY44Om9x0zry1LIZeRVl7iCCPiCK1qMJrRik543TIazuBb229czq4GSZCqpkHgN1dCcaaceym/QDZ7Q2SqylA08zojDDIjyu0akcjukHHLOKabUudmbOYPL6tHGqJ1pHXvSLJ9WPAAVCXXpoRtLS1mmP3mIjX4bx+Vcilj8s5Tn4RpQorNtneleRHX6dbCGJ2AEsb76oTw3xyHf8K0eOUMAVIIIBBByCDwINXRmpeCEoSjpnukpaSpERaKKKAKKKKAKKKKAKyz0zbYLG3slOjn1sveqnCA+YY/sitSNYH0svvX7WvH4iNxCv7A3T/aB99UZ5dYF2CPaYxA+VKBRXVBXknqkZtLZwkBIHXA0Pb3GpKL0iXctj9BLHJbdMxJ3/AFeNYz38s8cac815uiFUseQJNQ1mSsbS468jYUeJ0+OvlV+OcoplM4KTVnaG3DOFUdSL+0344p/tGUpHur7bndHnxPkKTZ9vuhR2ak9p5n314A9bOx5RjdHifaPyFV3bLK0LbxhUVRy07/GiRxnd3SzfdC7x8SOXnXTeJJRNOthn7P0R3/KpWytFjGFxw/nxrr1thK9EH9APH6OfcnyzXuEjJUKQRxXd3WH7PGrA+mMnOvCi4sBLvAgaNkHgyntVuRrvnyOv0QEqBlIPMY4a1IdHb5goB9uJt08s44HzFcWjIIjk9rir40cfgRzHnTaBjFcDOMSdQ6Y1Gqn5iu1Wjnh2SzxLDM0bLm2uwWC8lb7ajsP2h/hS/wD97dbMt5LJevwNvMddyNs6Y5kcuzXuFOprX18DxDRwd+I9jLqPfw8zUNtZPpNkJAPrIevjmBnEieRGfKpY5uL0MmNSVMYbMsd4mafMkjne65LcebZ9o+NWGCY6DTHZjAqIsrgOisOY/wA/jUjC1VOTb2Siklol4olcNG4ysilT58PjVj9E+1W9VPZSnL2kuFJ4mNslPcQfIiqyppzsS69Rtu3bgt3atGf1lGR59VR51owS6zK+TDtC/o1ykoFFekeSLSZpapfSXpj6u5jijcIkM8ZuZMZABP8AQjv3cs2NRhRxNRlJLySjFydIulFeVbIoqRE9UUUUBznlCqzHgqknyGa+bNmSlw8h4yTO58zn5k19D9IAfolzjj9Flx/42r522KfqV8T86xcvwjZxVtj8V3FcF413FeeegR23pD6tUHF3A/nzxXhEzIFHsxKPeRp7h8687TcevjzwRGc+WfyFONmRdUE8WJY+ev5VZ4iV+WOppfVxs3YufPkPfXKFTDAObnHmzH8z8KL7rPFH2tvt4Lw+OK6P1p1HJELebZUfAH31z0S9jq0tAqBePMn7xPE+Zp5HEOzlXKOu6VCyxI7RRAchTuFQPOm6U5jpZNI47T2Z6yIhcB1O+h7GH4HgfGq1tJPWwh10OM96sp4eIIIq6x1Xbm23Z54+T4lXu38hv7ak+dTTIzj7Pey73eSOQcSAfPmPfkUroIrthj6u4QyAcs43ZV8wQfOo3YL7pliP2ZN4eDa/xZqU2qha23x7dtIJR3rwdf3SfcK77IJ2it7OjMbzQn+rmIHhnT5Z86l4mpjtQAXu8vszWsbj3Af3adxGoy8kUTSHTypl0knMaWlwONvfIfL2v7op3AeqPCo/paf9RlH/ADYse8/hU4+USluLRuyNkAjmM0tMtisTbQE8TbRZ/cWqn0w9IoiY21nia5OhPGODtZzwJH3ff2H1nJJWzxVFydId9NumP0fFvb4a6kXTmIV5yv8AgOZ7qqexdno09rb5J/1gSys2SXKfWEMebuwB8AT2ZabM2fuFmdjJLI29JIx6znx5AchV16CWm+ZLjACHMcWmhUHMkg7mcY7xGDzrGpPLkX0jc4LDib9suANFFFbjzxaKKKA8SxhgQeBBB8+NfNsdoba4ntX0aKZgO8A4z5jdPnX0pWS+mjo2VaO/iGqlUl+SOf4D4rVGeHaJfgn1kVCuymmtvOHUMOBH8iu8bV5J6hD7TG9chfvIo8t7J+AqZtxUeyZumP3YlHmf8KkA+6hY8lJ9wqcn4RFezhZtvTyt90BB5at8TXWz1eVv+bu/uqB881w2KMIM8Wyx8zmu+zuD/wDzyfxGuM6iRjrulcErulQLUOUpzHTZKcx10kh1HUTt5MT27feSVD/ZcfI1LR1G9JB/ux/6r5xSV2J2fxK/N9XdxtykBQ+PEfEfGrDZMN/B4MCp7wdKgekUZ9VvjjG6sPI1KwyZAYcwCPPUVP0UR0ytXYKywxn2oPXQnvCnfQ/uuPdT+E0nSe0xexSjhLBn9pRg/Ddrts2LefuGv5VyW6CVNomI1wAOwVXemm0BuRw8cyB2A44GQB4nLe6rBcXARGdtAqkmq70ZgM80lzIOZC93h4LgedTjrZyX+JYb/pbf3yiOMfQ7bdC6E+tcAYxvaHh2ADvNLszZccC7sY8SdWbvJpyK47Ns5b+Yw2xKxqcTXHJB9xPvOfhVlyyOivrDErHmxtmNfTNEmRAh+vlH/wCCH7x5n7I7zWq29uqIqoAqqoCgaAADAAHhTfY+yI7aFIYVCogwBzPaxPMk6k09rfjxqCPOy5HkdhRRRVhUFFFFAFNdqbOSeGSKQZSSMqw7iMe/mPCnVIaA+aLixexu5bWX7MmAeRzqrjuYYp9Wg+mToh6+AXUS5kgXrgDV4+J81OvgWrKbPaeYmyesqHz00NeZnxU7PSw5e0Rxsw73rH+9KfcNBTjbL4hIHFiqjzP5A1z2PHiKPwz7yTRtZsyQJ+mW9w/zqj+Rf/EcxdXGOWK9bOP9IOyd/jr+Nea82JxLIv3grj3bp+QqPol7JVK7pXCOu6VEsQ5SnMdNkpzHXSSHUdRnSNutar/znb92Mj5sKk46htrSb12o5RW/xkb/ANU+NSR2fxON1Bvxuv3kI94pp0dn3rdM8VBU/snHyxTi5uwo09r5VG9Gnw1wnZNvD9r/ACqS8FHskuli5tYZRxhuBnwbQ/3a9bJA3NObf5U8vbX1llcrxzESPFRvD5CqtY7d9VbhuOUwB+kNPw1otnZOnbPfSu/LultHqSy73ifZX8T5VPQCO1gUMwVUXGTzPE+JJqsdF9iXtxKZbeAyMS31jDEak8TvNhSeOmvHhWo9HfRKocTbQk+kyDUR6+pXuwfb8MAdxrSsLloyvPGO/ZXtg7AuNqHI3oLPOsh0km7VQch38PHhWtbJ2TFbQpFCgREGgHxJPEk8yeNO0jAAAGABgAaAdgApa2QxqC0YcmRzdsWiiirCsKKKKAKKKKAKKTNDGgEdQQQdQR76+ffSX0CaxmMsQ/1aR+qR/VE6+rPdxwezTlU/0p6XXUt5OIriSGKCcxIsZA3igG+7HB3tTw4fjX7i4mvojLdzyP8AWbiKG3Y8IMb3qx1d46nOKyZcsHa+jXixTVP7G9gMKndGP4ajdo3oW6B4hUAOOWefxroLAvKY2diiID2E54AnnXbaGyUhjWWMED1oR1JyGDc9axJKzY7ocpICMg5BrnK+6yPyU4b9VtCfI4PlTJrZ4STF1k5oeXh/Pvpxb3ySDHAkYKnj/jUaraJX6J6Ou6VE7LuMfVN7Sjqn7y/mOBqWSoVRanY5SnMdNo6cx0LEON8KCScADJPYANTVOW/ZzJJw9bIW7wMAIP3QPeakOkW0t76hDpoZSOQ4iPxPPu8ar9ztNV0XrN91fzqST9FU5DuWUKCWOB2mmOxdqILl2Y7qPHxOmcEYPwNeFsmk60x0GoQcB41I9HtlpInrZFDF2OARkKAcAAcKsikkVbbRath3iSFgjKwK4ODnH85rP9idHJru6W1iByJGBP2YwGwznw+Ogqf2lslYnt3gJiMsrRPuHGhGRjsOhrs+xxBG89uzxzxL6xXDsWO6csCCcEEZ5fjUoNRYyKUlSNv2NslLaCOGIYSNAo7T2k95OSe809NYfFta5ii+mpdXDuipIyPIXjkUkb6mP2QMHTGMVs1vtFHjRwww6Kw5nrAEfOvQx5FPweZkxuHkd0lNH2kvLJ+Fcxdu3sj+fE6VaVD8muQuQTga+HAedcRZFvbYnuFOY4gowBigPdFFFAcprgLxP50zk2mfsj312urLeOQdfhTNrBxyz4GgPL3bH7R8tPlXImvTQsOIPurzXThkO2bGS3uLhXilIe7kkR1jZ1ZZMHio4g6YqGstoGKIRPHKCsjkfVtqGIIOuvbW7UVllxk29mqPJaS0YUlwVkaRo5QjqoDGJwMjOmcdldrq5NxCYYI5ZJHkU4EbaBdc1uFJXFxVd2d/KdVRhsqXK6NZzj/tyfPdp70f6CT3s+/cRvBCBqSN120OAoYZJzzIxitloqUePFOyMuRJqjK9qei+7j/3eZZlByobqSL4MdM+Ypnm8hGJ7OY4+0i7wPf1cj41sFArsuPCQjyJxMfXpHjT6PcZ7PVmuzT3067ttaSpn7bjcx4b2APHJrW80lQXFiib5c2jMNleiqdwPpUwjXOSkfWY9uXOmT29aoDavRS5sJXxE0sRPVkVSdOWcA7p7QdOytupateCLVFSzyTswdJ5ZMhLaZiRjRHPyWnuxtppDEIpj6qSNmVlcFSNSeGO+trzTa42bE5y8UbHHFkVj7yKq/FVUmWrlO7aMj2ltyBjb7rghLgyOwBKoNwqoJxzJrte9IoPUTBZFZmgdQBnJLDdHLvrWI7KNQVVECniAqgHxAGtNoujluHDLbxb4OQREmR36Dj31z8X+yX5f9GU2+0laz+jxh3nkt1iVAj5ycA5OMDFbFsTZpEMUZIzHCinvwoBPvFPU2ax1OB86e21oE55Jq7HiULKMuV5Kv0eYrBRx18fypyBS0lWlItFFFAFFFFAFFFFAFeHiB4gHyr3RQDV9nqe0eB/OuD7MPI++pE0lARD2Tjlnw1riykcRip2gigIGipprVTxUfKuTbPTvHnXQRVAqSOzF7T8K8/6L/S+FDhH0U//ANF/pfD/ABoGy/0vh/jQDClqQGyx94+6vY2avefOgIuvaRE8ATUslog+yPPX511xXDpHw7N+8fIfnT6OIKMAYr1RQC0hpaQ0AtJS0lALRRRQBRRRQH//2Q=="/>
          <p:cNvSpPr>
            <a:spLocks noChangeAspect="1" noChangeArrowheads="1"/>
          </p:cNvSpPr>
          <p:nvPr/>
        </p:nvSpPr>
        <p:spPr bwMode="auto">
          <a:xfrm>
            <a:off x="0" y="-1089025"/>
            <a:ext cx="20097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38" name="Picture 14" descr="http://www.alldisneycartoons.com/wp-content/uploads/2010/11/Disney-Cartoon-Dog-Pluto-Pictures-and-Wallpaper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6672"/>
            <a:ext cx="2105025" cy="315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/>
          </a:bodyPr>
          <a:lstStyle/>
          <a:p>
            <a:r>
              <a:rPr lang="ja-JP" altLang="en-US" sz="7200" smtClean="0"/>
              <a:t>うし</a:t>
            </a:r>
            <a:endParaRPr lang="en-AU" sz="7200" dirty="0"/>
          </a:p>
        </p:txBody>
      </p:sp>
      <p:sp>
        <p:nvSpPr>
          <p:cNvPr id="23554" name="AutoShape 2" descr="data:image/jpeg;base64,/9j/4AAQSkZJRgABAQAAAQABAAD/2wCEAAkGBhQSEBUQEBQUFRUVFB0WFxgVGBgWFxUZFxcYFxcXFBoXHiYeGBwlGhcYIC8gJScpLCwsGh4xNTAqNScrLCkBCQoKDgwOGg8PGikkHyQ1LCosKSwsKSkpKSwsKSwsLCwsKTUpKSwpLCksKS8qLCwsKS0sKSwpLCksLCksLCwsLf/AABEIAL0BCwMBIgACEQEDEQH/xAAcAAEAAgMBAQEAAAAAAAAAAAAABgcEBQgDAgH/xABKEAACAQMBBAYGBgULAgcBAAABAgMABBEFBhIhMQcTIkFRYRQycYGRoSNScoKSsRUzQmKiCCRDU3OTssHC0eEWNCU1VGODs9MX/8QAGQEBAAMBAQAAAAAAAAAAAAAAAAIDBAUB/8QAJxEBAAICAgIBBAEFAAAAAAAAAAECAxESIQQxQRMiMlEjFDNhcYH/2gAMAwEAAhEDEQA/ALxpSvzNB+0pSgUpUS2q299GuEsbWB7q7kTfEasERE4jflkbgo4H4d2RnyZiI3IltaW821sYn6uW8tkbvVpowR7Rnh76oXXdttT1GR0d41gjfdaKF2WKXB7SGRDvyAjhnex4VPOj670i6/mj6fb29yB+qlRZOswOLRSOCX4ccc/bjNeReszqJSmsxG1oWWoRzLvwyJIv1kYOPipIrIqA6r0Q2+eu02SSwuByaBm6tvKSPOCPIY9hrw03bHU7MGHVLCa43fVuLJRIJB4tGMbp+H2RUkVi0qJ7L9JlpfTNbJ1sM6jPVXCdW5A5lRkg48M55nGBUsoFeN1eJEpeV1RRzZ2CqPaTwqDbXdJDrcHTdJi9KvOTH+it/EynlkeBIA7znsmD63oEEcqnXLqfUr5vVs7YndUtxxhcFF9m57DQWLqHTBpUJIa7RiP6pXkHuKKV+dYY6bdOPfcY+t1EmPyrS7O7PXeVkWK00yMHhHBDFNcEeEs0qsAfYCfIVZVhck9luOBz5eA444VHlHpZ9K2ttVsz0hWWoO0dpNvuq7xQq6MFBAJw4GRkjl4ipHVe7CMLzVL/AFRQOpG7Z27Dk6x9qVh4gvgg+flVhVJWUpSgUpSgUpSgUpSgUpSgUpSgUpSgUpSghPSpcydTaW8U8lubq/it2eM4fccPvBTzHELy8hyJqv8AWZtCspDFLLqNxKhw2JJQcjxYmMH2jhVidKeyMt/ZqLVt24glE8PHG8ygjdyeAJzkHxA5DNajZLpCjvj6Her6Pfp2HilG6JWHDMe93n6h48eGRxryUqxEzqUKtNv9I5RzazbeBW4cge4yOD7wal2h6sbkgaZrvWN3Q3kMbOfI9mOT3gGpRc6NC2VkhibuIaND+YqLa10S6fOCUi6h+54Du4Pd2PU+AHtqPNfPjz8S3Mu2F7Yje1W1RoR61zZFnSPzlif6RV/eGcVVW2W1hutUvEsHBSeKKJp1J7MKoGlVfDedgD9nHeayp+ku802O70e5PpUygR28rcTuyL/SZOW7DAgHJBOCSK1Gh6QLeIL+0eLnxPh7ByqryMkVr/tHFjm1u/hl2tssaCNBhVGB/wA+dfl1aBwM5BU7yspw6MOIZGHEEGvalcvc726Oo1pbHRttk15C0FwR6TBgOQMCVDncmUd2cEEDkwPiKmJFUHs7qhtdQtrgHCmQQS+ccxC8fsybje41ftdbFf6lNy5mWnC2lUdMVtcW5t9SijEgtZ1k6xezJEnJ4pAB242OO1+zkggg5qRbSbWmeK3tdLkUz3y7ySDiIIAPpJyB+0PVA+tnwxUymhV1KOAysCGBGQQRggg8wR3Vz50g7EXOiSvfaa7C2lRoWxxa3EvNMnkpPquOIOBzwTOlIpHGvpU27ap1Un6D2ewJDk3d63abI9dt7vOTjPcThfGppstsfBYpiMb0rcZZn4ySseJLMeIGf2fzPGod0CaaospZwO3JPuE9+7GqkAe92NTfaHa+zsRm7nVW7ok7cp+4vq+04FeW3M6hrxxWleVm4RCTgc6jGt6pJeyPpOmNz4Xl0vFLdDwaKM8mlIyMDlx8yuqsb3UNb7Nur6fpx9aU/wDcXC94jPIA+I4DjxblVk6FoMNnAtvbII415Acye9mPNmPeTXta6V5cvLqPT70XR4rS3jtoF3Y413VH5k+JJySe8k1m0pU1BSlKBSlKBSlKBSlKBSlKBSlKBSlKBSlKBUf2q2FtNQTF1GCwHZlTsyp9lx+RyPKpBSgrR9N1jTxuxlNUt15CQ9VdIvgHPB/fvE+A7tXqfTAsAIl0++jk+pIgUZ+2eOPPdq36/DXkxEp1yWr6lyZp1497qUt3OO0SXI7lPBUUZ+qOX2RUiutQjjwJHVd44Ge//jzr7v1/8W1Jjz9KI92Wx8sVEds7NzMrgEqVCjAzxBOR88++sGSsZM3GZa6WmmLlCZ0rE0iNlgjWT1ggBzzHgD7sCsuscxqdNUTuNsTVmxA7fVG970IYfMV0nG2QD4jPxrmvWFJhZBxL4jAHeXYIB866UjXAA8Bj4V0PE/GWHyvyh8XV0scbSyEKiKWZjyVVGST7AKiui7W2Ot29xbxEsCpSRHXdYK+QHAOQRwyCORA5VuNr9Ke5sLm2iIDywOi54DeKkAE9wJ4VVHQVsNeWl7PcXULwoITEA/DfZnRuz4gBDx8xjvrYytN0cbD39zBcW8F+bWKK6aOVEU75dVUMcqVOCBjG9jhVkbL9CthaMJJFNzLz358FQfFY/V953j51Ctida1CK71RdNs1uQ187F3lWNIzvyDGGI3yRg8Dwx51Kv0LtDcn6a8tbNDzW3TrGHvYf66CyeAHgK1WobWWcH6+6t4z4NKgPuGcn4VE06HI5DvX97fXZ7xJMVj9yjiPc1bO06JNKj9WziP2y8n+NjQY950z6VHzugx8ESR/mFx860s/8oawBIjiupD+7GgB+L5+VTq22Pso/1dpbJ9mGMH4hc1sorVF9RVX2AD8qCq//AO7O/wCo0u7k8OY/wo3nQ9K+qv8AqtEuAP3uu/Pqlq2cUoKj/wCvtfb1NJUfaD/5uK9BtZtKRw0y3HtP+81WxSgpXX+kbX7KNZbqztI1dxGv7TMxBIAVJieQPdWEOl7Wf/T2nz//AFrYdNd8W1Kwtv2Ujeb2liVHw6v51HKyZ89sc6hpw4YvG5bVemfV19aztm+zvZ+UhrNtv5QMyf8Adac4He0bn8mTH8VR2lUx5dvmIXT4tfiVk6H05abcEK8j27Hhidd0fjUlQPaRU8trlJFDxsrqwyGUhlI8QRwNc53NhHIMSIre0DPuPMV46U13p8nW6ZMy5Pagc70UnlgnGfPgfAir6eVW3U9Kb+PaO47dL0qH7BdI0WohonUwXcXCWB+DAjgWTPErnnwyO/uJmFamYpSlApSlApSlApSlBQ22Ue7rV8OHa6hxgY4GEA/MGtdUl6UbXc1UPjhNaKc+LRSOp/hdKjVcnyY/kl0sE/ZBSleNzcboAVS7sQsaLxaRzwVVHeSapiJmdQumYiNy32wem+lanGmAUtcXEhPEBuIhX7W8d/2JV5VFejrZD0C03ZMNcTN1s7D65/YU/VUcB7z31Kq7GKnCunLyX522V5XMwRGc8lUt8BmvWtDt5qHUaZdy5wVt5MfaZSq/xEVYrRjoKjJ0x7hgAbm6lm4eZC9/HmpqxajHRlp/U6RZx8voFc+2TMh+b1J6BUU2q6RILNjCoM8+M9VHjsZ5GVzwj9h4nwry6RNsDaRrBAR6RMDunn1SDg0pHeckKoPNjniFNVGkeM8zkkkkksxPEsxPFiTzJrLnz8Oo9tGHDz7n0lk3SpfscqlrGO4bskh953lz7hWRZ9LN2p+mht5R+4Xhb3b2+D8qhtKx/wBRk/bX9Cn6XLs50g2t2wiBaKY/0UwCs3iYyCVk+6SR3gVJa5xngDjDeOQRwII5MpHEEdxFWP0a7fPK/wCjr1t6YLvQyngZ0XmG/wDcUc/rDj3HO3Dn+p1Ptky4eHcelj0pStLOpTpvyuqae5xutG6g4Gc72CCeZ9ZeHt8a0FTnp/0YvYxXiDtWkwY/YfCn+MR/OoHBOHVXXkwBHv41z/Lr3Et3iz1MPulKViayvazi3pET6zqPiwFeNYesIxt5NwkMFyCOByuG4fCvaxuYh5adQtLpQ2UfCatYIou7U754HMyKOIJUgsQueGeK5HhUg2A20TU7NblQFcHclTOdxxzA8iCCPI+RrF6MdtBqVgkrEdcn0cw/fA9bHgww3vI7qgunr+hNpDbjs2moYKD9lXYndA+zJlfJZBXccddFKUoFKUoFKUoFKUoKv6dLcpBbXwBIgmKPjn1cy4J/Ei+8iq3TXICMiVPjx+HOr9210AXun3Fr3yRnd8nXtRn8YWo/0OSwy6TAVjjWSLMMuEUMHjOO1gcyu6T7aoy4K5J3K7HmmkahWGmWtxdsFsbeWbJx1hUxwr5tI+B7hknuq1dhujdbNvSblhPdkY3wMJCDzSBTy8Cx4ny5VMbi4WNGeRgqqCzMxAVQOZJPACoVP0kvN/5XZy3S8uuci3gPmjSdqT3L769x4aY/RbJfJ0nNKrC62r18cUsbMjw60lvj1iiviHpV1CE/z7SJt3ve3PWY9gwQfxCrdwrmlo+FpVAOnK6K6PJGvrTSxxDzJcPj+Ctvsz0k2N8erhm3ZeRhlHVyg+AVvWP2SajHTDdh7rSbEn9bfpIw8lZUGf7xvhXqKx7C0EUSRLyRFQexVCj8qyKClBQOvaqbq+ubgnI61oY/KOAmNceRYO/36w6xNK/VYPMPID7etfPzrLrjZZ3eXVxxqkFKUqtYVg6tM8QS6iOJbeRZUP2SMg+RHMVnVi6oPoJc8urb/CanjnVolC8brMOitL1BZ4Ip09WWNZF9jqGHyNZVRro2QjSLINz9GT4Fcj5YqS12nJY2p6clxDJBKMpKhRh4hhg48+Nc22tlJZXM2mXHrwsTGf6yM8Qy+4595HdXTdV/0sdHxvolubXheW4zGeA61eZiJ8eZXPDJI/aJqvLj+pXSzHfhbataVg6TqgmUgjdkQ4kQ8CpHA8Dxxn/as6uPas1nUupExMbgpSlePWs6P9pf0Rq+65xbzkJJ4BWOY5PuMeJ8N6rR6edCMunLdx/rLSQSAjmEYhWx7DuN92qk1/To5J7Uy8EaURSEcwrsO0PMdo1dOxztdafc6ReH6e2DWkpPHeRlIhmHeQUxxPE7ue+uxhvzpEuVlrxtMJZs3qwurOC5H9LErnHcWUFh7jkVsqrfoH1Etphtn4PazvEQeYBO+PmzD3VZFWqylKUClKUClKUCqb1jaL/p/WpSys1lfjrmVBxjlyQ7IDgHtcSOHBh9UZuSqr/lBbMmewS6TGbViWzw+jk3VbHiQwQ48M0Hza64dfcsUaPToXHYbAa7lXDDrcco14HczxJGSeQyNvNtm01Iurtmm3s5xlUjVAM5KqcHB4DkADWb0fWSxaXaKvIwLIfNpB1jfNqxNpNnru+k9HleKKx3gziMuZpwpyEfIARcjuz76qmdz231pxp9vtJNPvBNDHMoIEkauAeYDqGAPnxrIFfKIAAqgAAYAHIAcABX1UGhB/R7LW1uEkhZJLeYw9bwEgIzuujDu7J7LZH51Wxhu7fX7KG+meUw3EKxyMSd6EygqQTxxxbmTg5HdVrnZqe2vJLqwMbJcNvTwSkoC/H6SJ1Vt1jk5BBByfLEd6YLQB9PuxgSpcqmMjeYEq+B4hWX+Lzqys9smWm67n3C6xX7SlWMagdptMNrqVzbkYV3NzF4FJjlwv2ZN4fCsOrd6RNifT4FaIhLmEloXPI5Hajf9xsAHwIB8QaZjuyJGt50MNwhw8T8CD4r9ZTzBHdXN8nFMTyj034MsTHGWTSlKyNRXjcWTTlLSL17hxCvkGPbY+SoGJ9lLq8SMZc4zwA5lj3BQOJNWb0ZbEvEfT7xNyZ13Yom5wRnmW8JHwM+AwPGtGDFN7b+IUZskVrr5T2ztFijSJBhUQIo8FUBQPgK9qUrquaUpSgrbpI6KfSnN9YERXYHaHJJ8dzdwbuyeB5HxFWW+rFZDb3aGCdThkcbuT+6T493j3ZrpytHtRsXaagm5dxK5AwrjsyJ9hxxHs5HvBqrJirk9rMeW1PSkaVItR6ELuA50+8V07o7kEEDwDqCD8FrVHYnWFODZRv5pcRAfBmzWG3i3j122V8ik++kZ2tX+asfqsrD8WP86uDWLoW17Y6uvCO7RLW5xyPWKHt5T3dlsgnwOKrLbDYXUY7CW5ulghij3SyCTfkfLqoGQN3gWzz7qtyTZb03Z+KyZhvtZRBXzwEiRoyNkd28B7ia2ePSaV1ZlzXi9twj2wX812i1Sy5CbFyvhxIYgf35/CatWqNsdWJ1nSNRdlzc2/o0vaBJmQvC5wO4sYzV5VepKUpQKUpQKUpQKx9QsEnieCUbySIUYeKsMEfA1kUoKW0jak6NJ+itUDKkZPo1wFJWSInshgOPDOMjOOR5ZMok6QtPVd43kGOfB94/hGT8qmmq6NBcx9VcxRypz3ZFDAHxGeR8xVba50KRxSi70tICy+tbXQ6yFxz7DNlo28OOPMccwmsSvpntWNMPU+l+MJv2cEsyb4QzyAw26s3LeYgn5CsKfXNYk7SzWcQPJUjL8Pa4OfdW7n1iZ4WtL3RrzdK7jJAqTREfulWUDjxGOWBVUPtHPps7W/V3HUc447tOqmVDyxgnh3d4OOQqu1ba+1tw5cPL+aZmP8da/wCJxcdJ97ZAG/t4pkJwJIGKcfBgwIz7hWti1htotTtII4WjgtyZZCTvHdypbJAAGd1UHPi2a0F3tE2rSQafBGYzNMoZid7HHngY4AZY+yuh9ktjLbToeqtE3c4LueLyEci7fHgMAZOBU8cTrdo7UeXenOa4rbq3tKUqxiK0W1GxVpqCBbuIMV9Rx2ZE+y4448uI8q3tKCoL7oPuE/7PUDu9y3CByPvrz/DWLbdC+oucTX8KL4xRlj8wv51dNKh9OnvUJ87fuUM2S6KrSxcTYae4H9NOd5l/sxyT28/OpnSlTQKUpQKUpQKUpQKUpQVx0+TY0Zx9aaNf4i3+mpzocO5awJ9WFF+CAVX3TwDJbWdqvOe+RQPHssv5uKs5RgYoOY9sgbPUZF5C21QXCfurcBZuHuiX4GunAaobps0rNxeyAerDaTE+B35oPyb5VcWx2o9fp9rNnJe3jJ+1uDe+eaDcUpSgUpSgUpSgUpSgUpSgYqMbe7Awapb9VL2ZFyYpQO1G3+anvXv8iAak9KDn3ovt49H1aS11WMRzOoWCdv1YySDuMeG64wN7u3Spxk1cG1m31ppwHpMnbYZWJBvyt7FHIeZIHnXrthsZb6lAYLleXFHXg8beKH8weBrnzX9n7jSLom+QzI+FjuhvNlVGFALE7pCgDc5gDgSMVG0zEbiNpViJnUysqTp5Gcrp10U8SVDfhwfzqU7I9J9nqDdVEzRzYz1Mw3HOOe7xIfv5HPDkKp21u0kUPGwYHvH5HwPlXzdWgfB4qyneR14OjDiGQ8wQaxR5c71aGqfGjW6y6RpUW6ONqWvrINNjr4XMM2OALpjDgeDKVb2kjuqU1vidsZSlKBSlfhOOJoP2lV/rnTFbpN6LYRvfXBOAsJ+jB796TiMDnkAjxIr8UatcDemuobMH+jtohK4Hg0kxIz9kYryZiE60tb0sGlV42ylxz/Smob3jvRbv4OrxWvO2t/pUqrqm7dWbsFF1Gm5JETwHXIvAj2e4k9mvItEpWxWrG5WnUa2o6Q7OxPVzOXmxkQwjrJT7VHBR5sRUY6QOkohvQdOdTKyBpZ1wywowyu53GRgQR3AHPsru3tVTOMkscszEs7k82djxY+2qc2eMfXyliwzfv4Tefpunz9FprFfGS4RGP3Qhx8a3mzPS/b3EiwXMclpK5wglwY3J5Kkg4Z8iB3VWVeV1arIhjcZDDH/I8xWavl233C+fGjXUrC28HX6/pFqOUZkuW+7hhn+5I99WbVG9CE897qMl3ct1htLRbVWPM7zkrvHvO6r8efjV5V0WFU2sWBv59fQcdy3hhjHeWjR5gP7wYrY9AetddpIhJ7VvI0eO/dY9YpP4yPu172D+g7QXEcnCLUo0khY+r10I3Xjz9YglvePGoboE40HaGa1lO5aXnGNjwVQzExEnwVi8Z9uTwoLzpSlApSlApSlApSlApSlApSlArF1LTIriJoZ0WSNxhlYZB/2PgeYrKpQUDtl0LXNk7XWkM8sfNoucqjwA5Sr5et5HnUR0/a9Sdy4UxuDgnB3cjgQRzU11ZUT2x6MrLUQWnj3JccJo8LJ5b3c48mB8sVVkxVv7WUy2p6R/oRVTHeyKwIa6A4HPqwxnPDx3j8KsyuX9D2Z1GC/vIdFmdzavuSMpWLfwWGGSQ7rYZWGDnl51YuyPSXfxXUdprluYhK3VxzmMxgydysR2GB5ZXGD5cp1jjEQhadztbdKUqTwqqP5QG1bQWkdjCSHuid/d59UuMrw49piB5gMO+rUnnVFZ3IVVBZieAAAyST3ACue9r4b67uP+oRah7OEgwpI2C0MbErKyAht0sS/v5FeNBPOjnYhNPtV3lHpEigzN3gnj1YP1V5eZyfDEtrB0PVBc20NyFKiWNX3TxK7wzjPfx76zqol1KxER0Vrto9PE9nPCwyHhdffundPtBwfdWxpXj2e3PGyFqFtg3e5LH3HdA+Xzrd0urNbe5uLRRgRSkqB/Vy/Sx4+62PdSudl3znb3HGqxBWNqN6IYmkP7I4eZ7h8ayawtI0tb/WbaxlP0Q7bqScSbqtIV4eIGM+BNe4cfO2kct+FdrV6D9nDa6WskgxJcsZznmFIAjH4Rvffqwq+UQAAAAADAA4AAdwr6rsOW1O02zMN9B1E4PAh0dDuyROvqyRt+ywqu9uNlLu4tfRr+E3JiyYL21UGUchi4tyQxBA7XVluQOMirapQUr0TdI80Mq6RqYkDZCW7urBvARuGAYj6rEcOR7sXVXyUGQcDI5eXsr6oFKUoFKUoFKUoFKUoFKUoFKUoFfhr9qIdKW1gsNOkdT9NKDDCB6xdxjeA/dGW9oA76CJ9AsBd9SvTxE11ug+O6XkP/ANoqf7abNJf2M1q44suYz3pIvGNh97HuJHfWJ0b7Mmw0yC2YYk3d+T+0ftMD7Mhfu1JmNBF+jPaNr3TIJpDmUAxS5578Z3ST5kAN96pTVedCJzYTuPUe+mdPNTugY+B+FWHQQTpLuWnktNHjJHpshMxBwRbxYaUcOW9y9xHfU0exQxGAqOrKdXuY7O5jd3ceGOFQLZ2QXe0V9c81s4UtE8mYl5D7QwdffViUFeWWuWtjF6HcTRxNaKIyJGCsyKPo5EB4uGTdPZzxyOYqDax0p6mkC3yWcSWckhSJ5AzM3PBbDgjIB47uDg4q2tp9gLLUHjku4d9o+AYMykrnO4xUjeXPceWTjGTXvtPsnFe2L2DAIjIFTdA+iKYMZUcOAIHDhwyKjxhbOa0xpVewXTA97draXEMaGQHddCw7SqWwQxOcgHvqe7S7QR2VrJdS8Qg4KObseCqPafgMnuqA6F/J4kQStPcqsgwbZ4d/KOrZDvkL4AYBPPOeFecWk3VzqsOl61d28scCekuke6ocghI0lJVCWIYNj6pPLOR5NO0655iup9tJ+hL1oxrt3gLdSBCmCCkbALBJ5JvBUGeOGU5Oa9auDpNjX9DXgwMC3OByAK4K49hAxVKabfdZBHK2AWUZ44yRwJ95BPvrF5dNTFoXeNfe6yy69uji039pEb+rt2f4xlP9YrwVgeRz7ONbTo0G7tAp+vZuPgR/tVfi/wBxPyPwXvSlK6jnFKUoFKUoFKUoFKUoFKUoFKUoFKUoFKUoMfUNQSCJ5pmCog3mJ7h7uJPkOdUTqO0Ul1qJ1KaEOIOFlbyNuqmDkSTYB7f7W6O8KCcKKkXSXtX1936BE2UtwHmx3yt6ifdXJPmR9WonQSex6b7lWxdacSve0Em8R7FbOfxCvbpC6VUlskt9OLdfdgowdSjwR4w5cH1SeIB4jG8QeAqIk1otnm66Wa6Pe3Vp5Kvh7eHzoN1s0ZrJFWK4mBAxgOwQZOSFjzugZ48s1Kx0r3cELsyJcFVyAew3tyowcc8Yycc6jFKCd9AcGdPlumYPLcXTvIe8EYGG8+Jb74qzao/on1f0TVHsjwhvEMiDuWZASwHhlQ3wWrwoFKUoIV0o7cNp9uiW+Dc3L9XDkZCct6Qg893I4eJHcDVMSbOxOWeYNLI53nkdmLOx4knB8anfS5sxdyajDexQSXEMcG4FiwWSTeckleZBDDiPDy4xVbW979NvfdETQajVIBbWcyxz3Uasu71QfehfeYdl0bGOGTkE8uVafRNkhJGJJ2YA+qoxnHcSTyz4Vn7Q9ZJNBbTQTwB33iJkMZYDh2QeY58akYFBHn2LjHGKSRG8cg/lg/OvfZvWZtN1K1uLtushVmQuOJ3JF3Wz35HBsHw4VuqwtZsxLBIh+qSPaOI+YrzUb293Pp0ojAgEcQeII76/aiXRRqRn0a0kPEiLqz/8TNEPkgqW168KUpQKUpQKUpQKUpQKUpQKUpQKUpQKUpQUZqfQzqSXlxcWs1u6TSM+JCwY7zFsON0jI3jxB/2rHbYTWUODaQyeccyKP42q+6UHOOrbB63IrILMIp4HdmhZiPDPWfkKwdK2I1i1Up6A7qTvYyhIPI4KsfDlXTlKDm2WG/QfSaZdjHeqMw+S1jHVpQcNZXgPh1TV03ilBQOxWy97d6ja3LW0ltBbSdYXmBVn5dhVIBOcY4DABPHkKv4UpQKUpQKUpQQjpR2Fa/gjltt0XVu2/FvcA4PrRse7OAQfEd2SaqieG8i7M2n3ityO5EZF9zLwIro6lBzdG1y3BNPvif7Bh+dbCDY3VrhcR2YgDDG/cSKMZH1B2vka6BpQR/YLZg6fp8Nmzh2jDFmAwCzuzkLnjgFse7uqQUpQKUpQKUpQf//Z"/>
          <p:cNvSpPr>
            <a:spLocks noChangeAspect="1" noChangeArrowheads="1"/>
          </p:cNvSpPr>
          <p:nvPr/>
        </p:nvSpPr>
        <p:spPr bwMode="auto">
          <a:xfrm>
            <a:off x="0" y="-860425"/>
            <a:ext cx="2543175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3556" name="Picture 4" descr="http://t0.gstatic.com/images?q=tbn:ANd9GcRnjfyM37rBjVWXHfftsVrD1CAPV4DRwiaiyYerleIeZ-66ixI_MOZoWG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5688632" cy="4026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/>
          </a:bodyPr>
          <a:lstStyle/>
          <a:p>
            <a:r>
              <a:rPr lang="ja-JP" altLang="en-US" sz="7200" smtClean="0"/>
              <a:t>きんぎょう</a:t>
            </a:r>
            <a:endParaRPr lang="en-AU" sz="7200" dirty="0"/>
          </a:p>
        </p:txBody>
      </p:sp>
      <p:sp>
        <p:nvSpPr>
          <p:cNvPr id="23554" name="AutoShape 2" descr="data:image/jpeg;base64,/9j/4AAQSkZJRgABAQAAAQABAAD/2wCEAAkGBhQSEBUQEBQUFRUVFB0WFxgVGBgWFxUZFxcYFxcXFBoXHiYeGBwlGhcYIC8gJScpLCwsGh4xNTAqNScrLCkBCQoKDgwOGg8PGikkHyQ1LCosKSwsKSkpKSwsKSwsLCwsKTUpKSwpLCksKS8qLCwsKS0sKSwpLCksLCksLCwsLf/AABEIAL0BCwMBIgACEQEDEQH/xAAcAAEAAgMBAQEAAAAAAAAAAAAABgcEBQgDAgH/xABKEAACAQMBBAYGBgULAgcBAAABAgMABBEFBhIhMQcTIkFRYRQycYGRoSNScoKSsRUzQmKiCCRDU3OTssHC0eEWNCU1VGODs9MX/8QAGQEBAAMBAQAAAAAAAAAAAAAAAAIDBAUB/8QAJxEBAAICAgIBBAEFAAAAAAAAAAECAxESIQQxQRMiMlEjFDNhcYH/2gAMAwEAAhEDEQA/ALxpSvzNB+0pSgUpUS2q299GuEsbWB7q7kTfEasERE4jflkbgo4H4d2RnyZiI3IltaW821sYn6uW8tkbvVpowR7Rnh76oXXdttT1GR0d41gjfdaKF2WKXB7SGRDvyAjhnex4VPOj670i6/mj6fb29yB+qlRZOswOLRSOCX4ccc/bjNeReszqJSmsxG1oWWoRzLvwyJIv1kYOPipIrIqA6r0Q2+eu02SSwuByaBm6tvKSPOCPIY9hrw03bHU7MGHVLCa43fVuLJRIJB4tGMbp+H2RUkVi0qJ7L9JlpfTNbJ1sM6jPVXCdW5A5lRkg48M55nGBUsoFeN1eJEpeV1RRzZ2CqPaTwqDbXdJDrcHTdJi9KvOTH+it/EynlkeBIA7znsmD63oEEcqnXLqfUr5vVs7YndUtxxhcFF9m57DQWLqHTBpUJIa7RiP6pXkHuKKV+dYY6bdOPfcY+t1EmPyrS7O7PXeVkWK00yMHhHBDFNcEeEs0qsAfYCfIVZVhck9luOBz5eA444VHlHpZ9K2ttVsz0hWWoO0dpNvuq7xQq6MFBAJw4GRkjl4ipHVe7CMLzVL/AFRQOpG7Z27Dk6x9qVh4gvgg+flVhVJWUpSgUpSgUpSgUpSgUpSgUpSgUpSgUpSghPSpcydTaW8U8lubq/it2eM4fccPvBTzHELy8hyJqv8AWZtCspDFLLqNxKhw2JJQcjxYmMH2jhVidKeyMt/ZqLVt24glE8PHG8ygjdyeAJzkHxA5DNajZLpCjvj6Her6Pfp2HilG6JWHDMe93n6h48eGRxryUqxEzqUKtNv9I5RzazbeBW4cge4yOD7wal2h6sbkgaZrvWN3Q3kMbOfI9mOT3gGpRc6NC2VkhibuIaND+YqLa10S6fOCUi6h+54Du4Pd2PU+AHtqPNfPjz8S3Mu2F7Yje1W1RoR61zZFnSPzlif6RV/eGcVVW2W1hutUvEsHBSeKKJp1J7MKoGlVfDedgD9nHeayp+ku802O70e5PpUygR28rcTuyL/SZOW7DAgHJBOCSK1Gh6QLeIL+0eLnxPh7ByqryMkVr/tHFjm1u/hl2tssaCNBhVGB/wA+dfl1aBwM5BU7yspw6MOIZGHEEGvalcvc726Oo1pbHRttk15C0FwR6TBgOQMCVDncmUd2cEEDkwPiKmJFUHs7qhtdQtrgHCmQQS+ccxC8fsybje41ftdbFf6lNy5mWnC2lUdMVtcW5t9SijEgtZ1k6xezJEnJ4pAB242OO1+zkggg5qRbSbWmeK3tdLkUz3y7ySDiIIAPpJyB+0PVA+tnwxUymhV1KOAysCGBGQQRggg8wR3Vz50g7EXOiSvfaa7C2lRoWxxa3EvNMnkpPquOIOBzwTOlIpHGvpU27ap1Un6D2ewJDk3d63abI9dt7vOTjPcThfGppstsfBYpiMb0rcZZn4ySseJLMeIGf2fzPGod0CaaospZwO3JPuE9+7GqkAe92NTfaHa+zsRm7nVW7ok7cp+4vq+04FeW3M6hrxxWleVm4RCTgc6jGt6pJeyPpOmNz4Xl0vFLdDwaKM8mlIyMDlx8yuqsb3UNb7Nur6fpx9aU/wDcXC94jPIA+I4DjxblVk6FoMNnAtvbII415Acye9mPNmPeTXta6V5cvLqPT70XR4rS3jtoF3Y413VH5k+JJySe8k1m0pU1BSlKBSlKBSlKBSlKBSlKBSlKBSlKBSlKBUf2q2FtNQTF1GCwHZlTsyp9lx+RyPKpBSgrR9N1jTxuxlNUt15CQ9VdIvgHPB/fvE+A7tXqfTAsAIl0++jk+pIgUZ+2eOPPdq36/DXkxEp1yWr6lyZp1497qUt3OO0SXI7lPBUUZ+qOX2RUiutQjjwJHVd44Ge//jzr7v1/8W1Jjz9KI92Wx8sVEds7NzMrgEqVCjAzxBOR88++sGSsZM3GZa6WmmLlCZ0rE0iNlgjWT1ggBzzHgD7sCsuscxqdNUTuNsTVmxA7fVG970IYfMV0nG2QD4jPxrmvWFJhZBxL4jAHeXYIB866UjXAA8Bj4V0PE/GWHyvyh8XV0scbSyEKiKWZjyVVGST7AKiui7W2Ot29xbxEsCpSRHXdYK+QHAOQRwyCORA5VuNr9Ke5sLm2iIDywOi54DeKkAE9wJ4VVHQVsNeWl7PcXULwoITEA/DfZnRuz4gBDx8xjvrYytN0cbD39zBcW8F+bWKK6aOVEU75dVUMcqVOCBjG9jhVkbL9CthaMJJFNzLz358FQfFY/V953j51Ctida1CK71RdNs1uQ187F3lWNIzvyDGGI3yRg8Dwx51Kv0LtDcn6a8tbNDzW3TrGHvYf66CyeAHgK1WobWWcH6+6t4z4NKgPuGcn4VE06HI5DvX97fXZ7xJMVj9yjiPc1bO06JNKj9WziP2y8n+NjQY950z6VHzugx8ESR/mFx860s/8oawBIjiupD+7GgB+L5+VTq22Pso/1dpbJ9mGMH4hc1sorVF9RVX2AD8qCq//AO7O/wCo0u7k8OY/wo3nQ9K+qv8AqtEuAP3uu/Pqlq2cUoKj/wCvtfb1NJUfaD/5uK9BtZtKRw0y3HtP+81WxSgpXX+kbX7KNZbqztI1dxGv7TMxBIAVJieQPdWEOl7Wf/T2nz//AFrYdNd8W1Kwtv2Ujeb2liVHw6v51HKyZ89sc6hpw4YvG5bVemfV19aztm+zvZ+UhrNtv5QMyf8Adac4He0bn8mTH8VR2lUx5dvmIXT4tfiVk6H05abcEK8j27Hhidd0fjUlQPaRU8trlJFDxsrqwyGUhlI8QRwNc53NhHIMSIre0DPuPMV46U13p8nW6ZMy5Pagc70UnlgnGfPgfAir6eVW3U9Kb+PaO47dL0qH7BdI0WohonUwXcXCWB+DAjgWTPErnnwyO/uJmFamYpSlApSlApSlApSlBQ22Ue7rV8OHa6hxgY4GEA/MGtdUl6UbXc1UPjhNaKc+LRSOp/hdKjVcnyY/kl0sE/ZBSleNzcboAVS7sQsaLxaRzwVVHeSapiJmdQumYiNy32wem+lanGmAUtcXEhPEBuIhX7W8d/2JV5VFejrZD0C03ZMNcTN1s7D65/YU/VUcB7z31Kq7GKnCunLyX522V5XMwRGc8lUt8BmvWtDt5qHUaZdy5wVt5MfaZSq/xEVYrRjoKjJ0x7hgAbm6lm4eZC9/HmpqxajHRlp/U6RZx8voFc+2TMh+b1J6BUU2q6RILNjCoM8+M9VHjsZ5GVzwj9h4nwry6RNsDaRrBAR6RMDunn1SDg0pHeckKoPNjniFNVGkeM8zkkkkksxPEsxPFiTzJrLnz8Oo9tGHDz7n0lk3SpfscqlrGO4bskh953lz7hWRZ9LN2p+mht5R+4Xhb3b2+D8qhtKx/wBRk/bX9Cn6XLs50g2t2wiBaKY/0UwCs3iYyCVk+6SR3gVJa5xngDjDeOQRwII5MpHEEdxFWP0a7fPK/wCjr1t6YLvQyngZ0XmG/wDcUc/rDj3HO3Dn+p1Ptky4eHcelj0pStLOpTpvyuqae5xutG6g4Gc72CCeZ9ZeHt8a0FTnp/0YvYxXiDtWkwY/YfCn+MR/OoHBOHVXXkwBHv41z/Lr3Et3iz1MPulKViayvazi3pET6zqPiwFeNYesIxt5NwkMFyCOByuG4fCvaxuYh5adQtLpQ2UfCatYIou7U754HMyKOIJUgsQueGeK5HhUg2A20TU7NblQFcHclTOdxxzA8iCCPI+RrF6MdtBqVgkrEdcn0cw/fA9bHgww3vI7qgunr+hNpDbjs2moYKD9lXYndA+zJlfJZBXccddFKUoFKUoFKUoFKUoKv6dLcpBbXwBIgmKPjn1cy4J/Ei+8iq3TXICMiVPjx+HOr9210AXun3Fr3yRnd8nXtRn8YWo/0OSwy6TAVjjWSLMMuEUMHjOO1gcyu6T7aoy4K5J3K7HmmkahWGmWtxdsFsbeWbJx1hUxwr5tI+B7hknuq1dhujdbNvSblhPdkY3wMJCDzSBTy8Cx4ny5VMbi4WNGeRgqqCzMxAVQOZJPACoVP0kvN/5XZy3S8uuci3gPmjSdqT3L769x4aY/RbJfJ0nNKrC62r18cUsbMjw60lvj1iiviHpV1CE/z7SJt3ve3PWY9gwQfxCrdwrmlo+FpVAOnK6K6PJGvrTSxxDzJcPj+Ctvsz0k2N8erhm3ZeRhlHVyg+AVvWP2SajHTDdh7rSbEn9bfpIw8lZUGf7xvhXqKx7C0EUSRLyRFQexVCj8qyKClBQOvaqbq+ubgnI61oY/KOAmNceRYO/36w6xNK/VYPMPID7etfPzrLrjZZ3eXVxxqkFKUqtYVg6tM8QS6iOJbeRZUP2SMg+RHMVnVi6oPoJc8urb/CanjnVolC8brMOitL1BZ4Ip09WWNZF9jqGHyNZVRro2QjSLINz9GT4Fcj5YqS12nJY2p6clxDJBKMpKhRh4hhg48+Nc22tlJZXM2mXHrwsTGf6yM8Qy+4595HdXTdV/0sdHxvolubXheW4zGeA61eZiJ8eZXPDJI/aJqvLj+pXSzHfhbataVg6TqgmUgjdkQ4kQ8CpHA8Dxxn/as6uPas1nUupExMbgpSlePWs6P9pf0Rq+65xbzkJJ4BWOY5PuMeJ8N6rR6edCMunLdx/rLSQSAjmEYhWx7DuN92qk1/To5J7Uy8EaURSEcwrsO0PMdo1dOxztdafc6ReH6e2DWkpPHeRlIhmHeQUxxPE7ue+uxhvzpEuVlrxtMJZs3qwurOC5H9LErnHcWUFh7jkVsqrfoH1Etphtn4PazvEQeYBO+PmzD3VZFWqylKUClKUClKUCqb1jaL/p/WpSys1lfjrmVBxjlyQ7IDgHtcSOHBh9UZuSqr/lBbMmewS6TGbViWzw+jk3VbHiQwQ48M0Hza64dfcsUaPToXHYbAa7lXDDrcco14HczxJGSeQyNvNtm01Iurtmm3s5xlUjVAM5KqcHB4DkADWb0fWSxaXaKvIwLIfNpB1jfNqxNpNnru+k9HleKKx3gziMuZpwpyEfIARcjuz76qmdz231pxp9vtJNPvBNDHMoIEkauAeYDqGAPnxrIFfKIAAqgAAYAHIAcABX1UGhB/R7LW1uEkhZJLeYw9bwEgIzuujDu7J7LZH51Wxhu7fX7KG+meUw3EKxyMSd6EygqQTxxxbmTg5HdVrnZqe2vJLqwMbJcNvTwSkoC/H6SJ1Vt1jk5BBByfLEd6YLQB9PuxgSpcqmMjeYEq+B4hWX+Lzqys9smWm67n3C6xX7SlWMagdptMNrqVzbkYV3NzF4FJjlwv2ZN4fCsOrd6RNifT4FaIhLmEloXPI5Hajf9xsAHwIB8QaZjuyJGt50MNwhw8T8CD4r9ZTzBHdXN8nFMTyj034MsTHGWTSlKyNRXjcWTTlLSL17hxCvkGPbY+SoGJ9lLq8SMZc4zwA5lj3BQOJNWb0ZbEvEfT7xNyZ13Yom5wRnmW8JHwM+AwPGtGDFN7b+IUZskVrr5T2ztFijSJBhUQIo8FUBQPgK9qUrquaUpSgrbpI6KfSnN9YERXYHaHJJ8dzdwbuyeB5HxFWW+rFZDb3aGCdThkcbuT+6T493j3ZrpytHtRsXaagm5dxK5AwrjsyJ9hxxHs5HvBqrJirk9rMeW1PSkaVItR6ELuA50+8V07o7kEEDwDqCD8FrVHYnWFODZRv5pcRAfBmzWG3i3j122V8ik++kZ2tX+asfqsrD8WP86uDWLoW17Y6uvCO7RLW5xyPWKHt5T3dlsgnwOKrLbDYXUY7CW5ulghij3SyCTfkfLqoGQN3gWzz7qtyTZb03Z+KyZhvtZRBXzwEiRoyNkd28B7ia2ePSaV1ZlzXi9twj2wX812i1Sy5CbFyvhxIYgf35/CatWqNsdWJ1nSNRdlzc2/o0vaBJmQvC5wO4sYzV5VepKUpQKUpQKUpQKx9QsEnieCUbySIUYeKsMEfA1kUoKW0jak6NJ+itUDKkZPo1wFJWSInshgOPDOMjOOR5ZMok6QtPVd43kGOfB94/hGT8qmmq6NBcx9VcxRypz3ZFDAHxGeR8xVba50KRxSi70tICy+tbXQ6yFxz7DNlo28OOPMccwmsSvpntWNMPU+l+MJv2cEsyb4QzyAw26s3LeYgn5CsKfXNYk7SzWcQPJUjL8Pa4OfdW7n1iZ4WtL3RrzdK7jJAqTREfulWUDjxGOWBVUPtHPps7W/V3HUc447tOqmVDyxgnh3d4OOQqu1ba+1tw5cPL+aZmP8da/wCJxcdJ97ZAG/t4pkJwJIGKcfBgwIz7hWti1htotTtII4WjgtyZZCTvHdypbJAAGd1UHPi2a0F3tE2rSQafBGYzNMoZid7HHngY4AZY+yuh9ktjLbToeqtE3c4LueLyEci7fHgMAZOBU8cTrdo7UeXenOa4rbq3tKUqxiK0W1GxVpqCBbuIMV9Rx2ZE+y4448uI8q3tKCoL7oPuE/7PUDu9y3CByPvrz/DWLbdC+oucTX8KL4xRlj8wv51dNKh9OnvUJ87fuUM2S6KrSxcTYae4H9NOd5l/sxyT28/OpnSlTQKUpQKUpQKUpQKUpQVx0+TY0Zx9aaNf4i3+mpzocO5awJ9WFF+CAVX3TwDJbWdqvOe+RQPHssv5uKs5RgYoOY9sgbPUZF5C21QXCfurcBZuHuiX4GunAaobps0rNxeyAerDaTE+B35oPyb5VcWx2o9fp9rNnJe3jJ+1uDe+eaDcUpSgUpSgUpSgUpSgUpSgYqMbe7Awapb9VL2ZFyYpQO1G3+anvXv8iAak9KDn3ovt49H1aS11WMRzOoWCdv1YySDuMeG64wN7u3Spxk1cG1m31ppwHpMnbYZWJBvyt7FHIeZIHnXrthsZb6lAYLleXFHXg8beKH8weBrnzX9n7jSLom+QzI+FjuhvNlVGFALE7pCgDc5gDgSMVG0zEbiNpViJnUysqTp5Gcrp10U8SVDfhwfzqU7I9J9nqDdVEzRzYz1Mw3HOOe7xIfv5HPDkKp21u0kUPGwYHvH5HwPlXzdWgfB4qyneR14OjDiGQ8wQaxR5c71aGqfGjW6y6RpUW6ONqWvrINNjr4XMM2OALpjDgeDKVb2kjuqU1vidsZSlKBSlfhOOJoP2lV/rnTFbpN6LYRvfXBOAsJ+jB796TiMDnkAjxIr8UatcDemuobMH+jtohK4Hg0kxIz9kYryZiE60tb0sGlV42ylxz/Smob3jvRbv4OrxWvO2t/pUqrqm7dWbsFF1Gm5JETwHXIvAj2e4k9mvItEpWxWrG5WnUa2o6Q7OxPVzOXmxkQwjrJT7VHBR5sRUY6QOkohvQdOdTKyBpZ1wywowyu53GRgQR3AHPsru3tVTOMkscszEs7k82djxY+2qc2eMfXyliwzfv4Tefpunz9FprFfGS4RGP3Qhx8a3mzPS/b3EiwXMclpK5wglwY3J5Kkg4Z8iB3VWVeV1arIhjcZDDH/I8xWavl233C+fGjXUrC28HX6/pFqOUZkuW+7hhn+5I99WbVG9CE897qMl3ct1htLRbVWPM7zkrvHvO6r8efjV5V0WFU2sWBv59fQcdy3hhjHeWjR5gP7wYrY9AetddpIhJ7VvI0eO/dY9YpP4yPu172D+g7QXEcnCLUo0khY+r10I3Xjz9YglvePGoboE40HaGa1lO5aXnGNjwVQzExEnwVi8Z9uTwoLzpSlApSlApSlApSlApSlApSlArF1LTIriJoZ0WSNxhlYZB/2PgeYrKpQUDtl0LXNk7XWkM8sfNoucqjwA5Sr5et5HnUR0/a9Sdy4UxuDgnB3cjgQRzU11ZUT2x6MrLUQWnj3JccJo8LJ5b3c48mB8sVVkxVv7WUy2p6R/oRVTHeyKwIa6A4HPqwxnPDx3j8KsyuX9D2Z1GC/vIdFmdzavuSMpWLfwWGGSQ7rYZWGDnl51YuyPSXfxXUdprluYhK3VxzmMxgydysR2GB5ZXGD5cp1jjEQhadztbdKUqTwqqP5QG1bQWkdjCSHuid/d59UuMrw49piB5gMO+rUnnVFZ3IVVBZieAAAyST3ACue9r4b67uP+oRah7OEgwpI2C0MbErKyAht0sS/v5FeNBPOjnYhNPtV3lHpEigzN3gnj1YP1V5eZyfDEtrB0PVBc20NyFKiWNX3TxK7wzjPfx76zqol1KxER0Vrto9PE9nPCwyHhdffundPtBwfdWxpXj2e3PGyFqFtg3e5LH3HdA+Xzrd0urNbe5uLRRgRSkqB/Vy/Sx4+62PdSudl3znb3HGqxBWNqN6IYmkP7I4eZ7h8ayawtI0tb/WbaxlP0Q7bqScSbqtIV4eIGM+BNe4cfO2kct+FdrV6D9nDa6WskgxJcsZznmFIAjH4Rvffqwq+UQAAAAADAA4AAdwr6rsOW1O02zMN9B1E4PAh0dDuyROvqyRt+ywqu9uNlLu4tfRr+E3JiyYL21UGUchi4tyQxBA7XVluQOMirapQUr0TdI80Mq6RqYkDZCW7urBvARuGAYj6rEcOR7sXVXyUGQcDI5eXsr6oFKUoFKUoFKUoFKUoFKUoFKUoFfhr9qIdKW1gsNOkdT9NKDDCB6xdxjeA/dGW9oA76CJ9AsBd9SvTxE11ug+O6XkP/ANoqf7abNJf2M1q44suYz3pIvGNh97HuJHfWJ0b7Mmw0yC2YYk3d+T+0ftMD7Mhfu1JmNBF+jPaNr3TIJpDmUAxS5578Z3ST5kAN96pTVedCJzYTuPUe+mdPNTugY+B+FWHQQTpLuWnktNHjJHpshMxBwRbxYaUcOW9y9xHfU0exQxGAqOrKdXuY7O5jd3ceGOFQLZ2QXe0V9c81s4UtE8mYl5D7QwdffViUFeWWuWtjF6HcTRxNaKIyJGCsyKPo5EB4uGTdPZzxyOYqDax0p6mkC3yWcSWckhSJ5AzM3PBbDgjIB47uDg4q2tp9gLLUHjku4d9o+AYMykrnO4xUjeXPceWTjGTXvtPsnFe2L2DAIjIFTdA+iKYMZUcOAIHDhwyKjxhbOa0xpVewXTA97draXEMaGQHddCw7SqWwQxOcgHvqe7S7QR2VrJdS8Qg4KObseCqPafgMnuqA6F/J4kQStPcqsgwbZ4d/KOrZDvkL4AYBPPOeFecWk3VzqsOl61d28scCekuke6ocghI0lJVCWIYNj6pPLOR5NO0655iup9tJ+hL1oxrt3gLdSBCmCCkbALBJ5JvBUGeOGU5Oa9auDpNjX9DXgwMC3OByAK4K49hAxVKabfdZBHK2AWUZ44yRwJ95BPvrF5dNTFoXeNfe6yy69uji039pEb+rt2f4xlP9YrwVgeRz7ONbTo0G7tAp+vZuPgR/tVfi/wBxPyPwXvSlK6jnFKUoFKUoFKUoFKUoFKUoFKUoFKUoFKUoMfUNQSCJ5pmCog3mJ7h7uJPkOdUTqO0Ul1qJ1KaEOIOFlbyNuqmDkSTYB7f7W6O8KCcKKkXSXtX1936BE2UtwHmx3yt6ifdXJPmR9WonQSex6b7lWxdacSve0Em8R7FbOfxCvbpC6VUlskt9OLdfdgowdSjwR4w5cH1SeIB4jG8QeAqIk1otnm66Wa6Pe3Vp5Kvh7eHzoN1s0ZrJFWK4mBAxgOwQZOSFjzugZ48s1Kx0r3cELsyJcFVyAew3tyowcc8Yycc6jFKCd9AcGdPlumYPLcXTvIe8EYGG8+Jb74qzao/on1f0TVHsjwhvEMiDuWZASwHhlQ3wWrwoFKUoIV0o7cNp9uiW+Dc3L9XDkZCct6Qg893I4eJHcDVMSbOxOWeYNLI53nkdmLOx4knB8anfS5sxdyajDexQSXEMcG4FiwWSTeckleZBDDiPDy4xVbW979NvfdETQajVIBbWcyxz3Uasu71QfehfeYdl0bGOGTkE8uVafRNkhJGJJ2YA+qoxnHcSTyz4Vn7Q9ZJNBbTQTwB33iJkMZYDh2QeY58akYFBHn2LjHGKSRG8cg/lg/OvfZvWZtN1K1uLtushVmQuOJ3JF3Wz35HBsHw4VuqwtZsxLBIh+qSPaOI+YrzUb293Pp0ojAgEcQeII76/aiXRRqRn0a0kPEiLqz/8TNEPkgqW168KUpQKUpQKUpQKUpQKUpQKUpQKUpQKUpQUZqfQzqSXlxcWs1u6TSM+JCwY7zFsON0jI3jxB/2rHbYTWUODaQyeccyKP42q+6UHOOrbB63IrILMIp4HdmhZiPDPWfkKwdK2I1i1Up6A7qTvYyhIPI4KsfDlXTlKDm2WG/QfSaZdjHeqMw+S1jHVpQcNZXgPh1TV03ilBQOxWy97d6ja3LW0ltBbSdYXmBVn5dhVIBOcY4DABPHkKv4UpQKUpQKUpQQjpR2Fa/gjltt0XVu2/FvcA4PrRse7OAQfEd2SaqieG8i7M2n3ityO5EZF9zLwIro6lBzdG1y3BNPvif7Bh+dbCDY3VrhcR2YgDDG/cSKMZH1B2vka6BpQR/YLZg6fp8Nmzh2jDFmAwCzuzkLnjgFse7uqQUpQKUpQKUpQf//Z"/>
          <p:cNvSpPr>
            <a:spLocks noChangeAspect="1" noChangeArrowheads="1"/>
          </p:cNvSpPr>
          <p:nvPr/>
        </p:nvSpPr>
        <p:spPr bwMode="auto">
          <a:xfrm>
            <a:off x="0" y="-860425"/>
            <a:ext cx="2543175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4580" name="Picture 4" descr="http://fc02.deviantart.net/fs37/f/2008/283/e/0/Beware_A_bub__s_scheming_by_My_Goldfish_Is_Ev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5184576" cy="4328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/>
          </a:bodyPr>
          <a:lstStyle/>
          <a:p>
            <a:r>
              <a:rPr lang="en-AU" sz="7200" dirty="0" smtClean="0"/>
              <a:t>This…</a:t>
            </a:r>
            <a:r>
              <a:rPr lang="ja-JP" altLang="en-US" sz="7200" smtClean="0"/>
              <a:t>この</a:t>
            </a:r>
            <a:r>
              <a:rPr lang="en-AU" altLang="ja-JP" sz="7200" dirty="0" smtClean="0"/>
              <a:t>/</a:t>
            </a:r>
            <a:r>
              <a:rPr lang="ja-JP" altLang="en-US" sz="7200" smtClean="0"/>
              <a:t>これ</a:t>
            </a:r>
            <a:endParaRPr lang="en-AU" sz="7200" dirty="0"/>
          </a:p>
        </p:txBody>
      </p:sp>
      <p:sp>
        <p:nvSpPr>
          <p:cNvPr id="23554" name="AutoShape 2" descr="data:image/jpeg;base64,/9j/4AAQSkZJRgABAQAAAQABAAD/2wCEAAkGBhQSEBUQEBQUFRUVFB0WFxgVGBgWFxUZFxcYFxcXFBoXHiYeGBwlGhcYIC8gJScpLCwsGh4xNTAqNScrLCkBCQoKDgwOGg8PGikkHyQ1LCosKSwsKSkpKSwsKSwsLCwsKTUpKSwpLCksKS8qLCwsKS0sKSwpLCksLCksLCwsLf/AABEIAL0BCwMBIgACEQEDEQH/xAAcAAEAAgMBAQEAAAAAAAAAAAAABgcEBQgDAgH/xABKEAACAQMBBAYGBgULAgcBAAABAgMABBEFBhIhMQcTIkFRYRQycYGRoSNScoKSsRUzQmKiCCRDU3OTssHC0eEWNCU1VGODs9MX/8QAGQEBAAMBAQAAAAAAAAAAAAAAAAIDBAUB/8QAJxEBAAICAgIBBAEFAAAAAAAAAAECAxESIQQxQRMiMlEjFDNhcYH/2gAMAwEAAhEDEQA/ALxpSvzNB+0pSgUpUS2q299GuEsbWB7q7kTfEasERE4jflkbgo4H4d2RnyZiI3IltaW821sYn6uW8tkbvVpowR7Rnh76oXXdttT1GR0d41gjfdaKF2WKXB7SGRDvyAjhnex4VPOj670i6/mj6fb29yB+qlRZOswOLRSOCX4ccc/bjNeReszqJSmsxG1oWWoRzLvwyJIv1kYOPipIrIqA6r0Q2+eu02SSwuByaBm6tvKSPOCPIY9hrw03bHU7MGHVLCa43fVuLJRIJB4tGMbp+H2RUkVi0qJ7L9JlpfTNbJ1sM6jPVXCdW5A5lRkg48M55nGBUsoFeN1eJEpeV1RRzZ2CqPaTwqDbXdJDrcHTdJi9KvOTH+it/EynlkeBIA7znsmD63oEEcqnXLqfUr5vVs7YndUtxxhcFF9m57DQWLqHTBpUJIa7RiP6pXkHuKKV+dYY6bdOPfcY+t1EmPyrS7O7PXeVkWK00yMHhHBDFNcEeEs0qsAfYCfIVZVhck9luOBz5eA444VHlHpZ9K2ttVsz0hWWoO0dpNvuq7xQq6MFBAJw4GRkjl4ipHVe7CMLzVL/AFRQOpG7Z27Dk6x9qVh4gvgg+flVhVJWUpSgUpSgUpSgUpSgUpSgUpSgUpSgUpSghPSpcydTaW8U8lubq/it2eM4fccPvBTzHELy8hyJqv8AWZtCspDFLLqNxKhw2JJQcjxYmMH2jhVidKeyMt/ZqLVt24glE8PHG8ygjdyeAJzkHxA5DNajZLpCjvj6Her6Pfp2HilG6JWHDMe93n6h48eGRxryUqxEzqUKtNv9I5RzazbeBW4cge4yOD7wal2h6sbkgaZrvWN3Q3kMbOfI9mOT3gGpRc6NC2VkhibuIaND+YqLa10S6fOCUi6h+54Du4Pd2PU+AHtqPNfPjz8S3Mu2F7Yje1W1RoR61zZFnSPzlif6RV/eGcVVW2W1hutUvEsHBSeKKJp1J7MKoGlVfDedgD9nHeayp+ku802O70e5PpUygR28rcTuyL/SZOW7DAgHJBOCSK1Gh6QLeIL+0eLnxPh7ByqryMkVr/tHFjm1u/hl2tssaCNBhVGB/wA+dfl1aBwM5BU7yspw6MOIZGHEEGvalcvc726Oo1pbHRttk15C0FwR6TBgOQMCVDncmUd2cEEDkwPiKmJFUHs7qhtdQtrgHCmQQS+ccxC8fsybje41ftdbFf6lNy5mWnC2lUdMVtcW5t9SijEgtZ1k6xezJEnJ4pAB242OO1+zkggg5qRbSbWmeK3tdLkUz3y7ySDiIIAPpJyB+0PVA+tnwxUymhV1KOAysCGBGQQRggg8wR3Vz50g7EXOiSvfaa7C2lRoWxxa3EvNMnkpPquOIOBzwTOlIpHGvpU27ap1Un6D2ewJDk3d63abI9dt7vOTjPcThfGppstsfBYpiMb0rcZZn4ySseJLMeIGf2fzPGod0CaaospZwO3JPuE9+7GqkAe92NTfaHa+zsRm7nVW7ok7cp+4vq+04FeW3M6hrxxWleVm4RCTgc6jGt6pJeyPpOmNz4Xl0vFLdDwaKM8mlIyMDlx8yuqsb3UNb7Nur6fpx9aU/wDcXC94jPIA+I4DjxblVk6FoMNnAtvbII415Acye9mPNmPeTXta6V5cvLqPT70XR4rS3jtoF3Y413VH5k+JJySe8k1m0pU1BSlKBSlKBSlKBSlKBSlKBSlKBSlKBSlKBUf2q2FtNQTF1GCwHZlTsyp9lx+RyPKpBSgrR9N1jTxuxlNUt15CQ9VdIvgHPB/fvE+A7tXqfTAsAIl0++jk+pIgUZ+2eOPPdq36/DXkxEp1yWr6lyZp1497qUt3OO0SXI7lPBUUZ+qOX2RUiutQjjwJHVd44Ge//jzr7v1/8W1Jjz9KI92Wx8sVEds7NzMrgEqVCjAzxBOR88++sGSsZM3GZa6WmmLlCZ0rE0iNlgjWT1ggBzzHgD7sCsuscxqdNUTuNsTVmxA7fVG970IYfMV0nG2QD4jPxrmvWFJhZBxL4jAHeXYIB866UjXAA8Bj4V0PE/GWHyvyh8XV0scbSyEKiKWZjyVVGST7AKiui7W2Ot29xbxEsCpSRHXdYK+QHAOQRwyCORA5VuNr9Ke5sLm2iIDywOi54DeKkAE9wJ4VVHQVsNeWl7PcXULwoITEA/DfZnRuz4gBDx8xjvrYytN0cbD39zBcW8F+bWKK6aOVEU75dVUMcqVOCBjG9jhVkbL9CthaMJJFNzLz358FQfFY/V953j51Ctida1CK71RdNs1uQ187F3lWNIzvyDGGI3yRg8Dwx51Kv0LtDcn6a8tbNDzW3TrGHvYf66CyeAHgK1WobWWcH6+6t4z4NKgPuGcn4VE06HI5DvX97fXZ7xJMVj9yjiPc1bO06JNKj9WziP2y8n+NjQY950z6VHzugx8ESR/mFx860s/8oawBIjiupD+7GgB+L5+VTq22Pso/1dpbJ9mGMH4hc1sorVF9RVX2AD8qCq//AO7O/wCo0u7k8OY/wo3nQ9K+qv8AqtEuAP3uu/Pqlq2cUoKj/wCvtfb1NJUfaD/5uK9BtZtKRw0y3HtP+81WxSgpXX+kbX7KNZbqztI1dxGv7TMxBIAVJieQPdWEOl7Wf/T2nz//AFrYdNd8W1Kwtv2Ujeb2liVHw6v51HKyZ89sc6hpw4YvG5bVemfV19aztm+zvZ+UhrNtv5QMyf8Adac4He0bn8mTH8VR2lUx5dvmIXT4tfiVk6H05abcEK8j27Hhidd0fjUlQPaRU8trlJFDxsrqwyGUhlI8QRwNc53NhHIMSIre0DPuPMV46U13p8nW6ZMy5Pagc70UnlgnGfPgfAir6eVW3U9Kb+PaO47dL0qH7BdI0WohonUwXcXCWB+DAjgWTPErnnwyO/uJmFamYpSlApSlApSlApSlBQ22Ue7rV8OHa6hxgY4GEA/MGtdUl6UbXc1UPjhNaKc+LRSOp/hdKjVcnyY/kl0sE/ZBSleNzcboAVS7sQsaLxaRzwVVHeSapiJmdQumYiNy32wem+lanGmAUtcXEhPEBuIhX7W8d/2JV5VFejrZD0C03ZMNcTN1s7D65/YU/VUcB7z31Kq7GKnCunLyX522V5XMwRGc8lUt8BmvWtDt5qHUaZdy5wVt5MfaZSq/xEVYrRjoKjJ0x7hgAbm6lm4eZC9/HmpqxajHRlp/U6RZx8voFc+2TMh+b1J6BUU2q6RILNjCoM8+M9VHjsZ5GVzwj9h4nwry6RNsDaRrBAR6RMDunn1SDg0pHeckKoPNjniFNVGkeM8zkkkkksxPEsxPFiTzJrLnz8Oo9tGHDz7n0lk3SpfscqlrGO4bskh953lz7hWRZ9LN2p+mht5R+4Xhb3b2+D8qhtKx/wBRk/bX9Cn6XLs50g2t2wiBaKY/0UwCs3iYyCVk+6SR3gVJa5xngDjDeOQRwII5MpHEEdxFWP0a7fPK/wCjr1t6YLvQyngZ0XmG/wDcUc/rDj3HO3Dn+p1Ptky4eHcelj0pStLOpTpvyuqae5xutG6g4Gc72CCeZ9ZeHt8a0FTnp/0YvYxXiDtWkwY/YfCn+MR/OoHBOHVXXkwBHv41z/Lr3Et3iz1MPulKViayvazi3pET6zqPiwFeNYesIxt5NwkMFyCOByuG4fCvaxuYh5adQtLpQ2UfCatYIou7U754HMyKOIJUgsQueGeK5HhUg2A20TU7NblQFcHclTOdxxzA8iCCPI+RrF6MdtBqVgkrEdcn0cw/fA9bHgww3vI7qgunr+hNpDbjs2moYKD9lXYndA+zJlfJZBXccddFKUoFKUoFKUoFKUoKv6dLcpBbXwBIgmKPjn1cy4J/Ei+8iq3TXICMiVPjx+HOr9210AXun3Fr3yRnd8nXtRn8YWo/0OSwy6TAVjjWSLMMuEUMHjOO1gcyu6T7aoy4K5J3K7HmmkahWGmWtxdsFsbeWbJx1hUxwr5tI+B7hknuq1dhujdbNvSblhPdkY3wMJCDzSBTy8Cx4ny5VMbi4WNGeRgqqCzMxAVQOZJPACoVP0kvN/5XZy3S8uuci3gPmjSdqT3L769x4aY/RbJfJ0nNKrC62r18cUsbMjw60lvj1iiviHpV1CE/z7SJt3ve3PWY9gwQfxCrdwrmlo+FpVAOnK6K6PJGvrTSxxDzJcPj+Ctvsz0k2N8erhm3ZeRhlHVyg+AVvWP2SajHTDdh7rSbEn9bfpIw8lZUGf7xvhXqKx7C0EUSRLyRFQexVCj8qyKClBQOvaqbq+ubgnI61oY/KOAmNceRYO/36w6xNK/VYPMPID7etfPzrLrjZZ3eXVxxqkFKUqtYVg6tM8QS6iOJbeRZUP2SMg+RHMVnVi6oPoJc8urb/CanjnVolC8brMOitL1BZ4Ip09WWNZF9jqGHyNZVRro2QjSLINz9GT4Fcj5YqS12nJY2p6clxDJBKMpKhRh4hhg48+Nc22tlJZXM2mXHrwsTGf6yM8Qy+4595HdXTdV/0sdHxvolubXheW4zGeA61eZiJ8eZXPDJI/aJqvLj+pXSzHfhbataVg6TqgmUgjdkQ4kQ8CpHA8Dxxn/as6uPas1nUupExMbgpSlePWs6P9pf0Rq+65xbzkJJ4BWOY5PuMeJ8N6rR6edCMunLdx/rLSQSAjmEYhWx7DuN92qk1/To5J7Uy8EaURSEcwrsO0PMdo1dOxztdafc6ReH6e2DWkpPHeRlIhmHeQUxxPE7ue+uxhvzpEuVlrxtMJZs3qwurOC5H9LErnHcWUFh7jkVsqrfoH1Etphtn4PazvEQeYBO+PmzD3VZFWqylKUClKUClKUCqb1jaL/p/WpSys1lfjrmVBxjlyQ7IDgHtcSOHBh9UZuSqr/lBbMmewS6TGbViWzw+jk3VbHiQwQ48M0Hza64dfcsUaPToXHYbAa7lXDDrcco14HczxJGSeQyNvNtm01Iurtmm3s5xlUjVAM5KqcHB4DkADWb0fWSxaXaKvIwLIfNpB1jfNqxNpNnru+k9HleKKx3gziMuZpwpyEfIARcjuz76qmdz231pxp9vtJNPvBNDHMoIEkauAeYDqGAPnxrIFfKIAAqgAAYAHIAcABX1UGhB/R7LW1uEkhZJLeYw9bwEgIzuujDu7J7LZH51Wxhu7fX7KG+meUw3EKxyMSd6EygqQTxxxbmTg5HdVrnZqe2vJLqwMbJcNvTwSkoC/H6SJ1Vt1jk5BBByfLEd6YLQB9PuxgSpcqmMjeYEq+B4hWX+Lzqys9smWm67n3C6xX7SlWMagdptMNrqVzbkYV3NzF4FJjlwv2ZN4fCsOrd6RNifT4FaIhLmEloXPI5Hajf9xsAHwIB8QaZjuyJGt50MNwhw8T8CD4r9ZTzBHdXN8nFMTyj034MsTHGWTSlKyNRXjcWTTlLSL17hxCvkGPbY+SoGJ9lLq8SMZc4zwA5lj3BQOJNWb0ZbEvEfT7xNyZ13Yom5wRnmW8JHwM+AwPGtGDFN7b+IUZskVrr5T2ztFijSJBhUQIo8FUBQPgK9qUrquaUpSgrbpI6KfSnN9YERXYHaHJJ8dzdwbuyeB5HxFWW+rFZDb3aGCdThkcbuT+6T493j3ZrpytHtRsXaagm5dxK5AwrjsyJ9hxxHs5HvBqrJirk9rMeW1PSkaVItR6ELuA50+8V07o7kEEDwDqCD8FrVHYnWFODZRv5pcRAfBmzWG3i3j122V8ik++kZ2tX+asfqsrD8WP86uDWLoW17Y6uvCO7RLW5xyPWKHt5T3dlsgnwOKrLbDYXUY7CW5ulghij3SyCTfkfLqoGQN3gWzz7qtyTZb03Z+KyZhvtZRBXzwEiRoyNkd28B7ia2ePSaV1ZlzXi9twj2wX812i1Sy5CbFyvhxIYgf35/CatWqNsdWJ1nSNRdlzc2/o0vaBJmQvC5wO4sYzV5VepKUpQKUpQKUpQKx9QsEnieCUbySIUYeKsMEfA1kUoKW0jak6NJ+itUDKkZPo1wFJWSInshgOPDOMjOOR5ZMok6QtPVd43kGOfB94/hGT8qmmq6NBcx9VcxRypz3ZFDAHxGeR8xVba50KRxSi70tICy+tbXQ6yFxz7DNlo28OOPMccwmsSvpntWNMPU+l+MJv2cEsyb4QzyAw26s3LeYgn5CsKfXNYk7SzWcQPJUjL8Pa4OfdW7n1iZ4WtL3RrzdK7jJAqTREfulWUDjxGOWBVUPtHPps7W/V3HUc447tOqmVDyxgnh3d4OOQqu1ba+1tw5cPL+aZmP8da/wCJxcdJ97ZAG/t4pkJwJIGKcfBgwIz7hWti1htotTtII4WjgtyZZCTvHdypbJAAGd1UHPi2a0F3tE2rSQafBGYzNMoZid7HHngY4AZY+yuh9ktjLbToeqtE3c4LueLyEci7fHgMAZOBU8cTrdo7UeXenOa4rbq3tKUqxiK0W1GxVpqCBbuIMV9Rx2ZE+y4448uI8q3tKCoL7oPuE/7PUDu9y3CByPvrz/DWLbdC+oucTX8KL4xRlj8wv51dNKh9OnvUJ87fuUM2S6KrSxcTYae4H9NOd5l/sxyT28/OpnSlTQKUpQKUpQKUpQKUpQVx0+TY0Zx9aaNf4i3+mpzocO5awJ9WFF+CAVX3TwDJbWdqvOe+RQPHssv5uKs5RgYoOY9sgbPUZF5C21QXCfurcBZuHuiX4GunAaobps0rNxeyAerDaTE+B35oPyb5VcWx2o9fp9rNnJe3jJ+1uDe+eaDcUpSgUpSgUpSgUpSgUpSgYqMbe7Awapb9VL2ZFyYpQO1G3+anvXv8iAak9KDn3ovt49H1aS11WMRzOoWCdv1YySDuMeG64wN7u3Spxk1cG1m31ppwHpMnbYZWJBvyt7FHIeZIHnXrthsZb6lAYLleXFHXg8beKH8weBrnzX9n7jSLom+QzI+FjuhvNlVGFALE7pCgDc5gDgSMVG0zEbiNpViJnUysqTp5Gcrp10U8SVDfhwfzqU7I9J9nqDdVEzRzYz1Mw3HOOe7xIfv5HPDkKp21u0kUPGwYHvH5HwPlXzdWgfB4qyneR14OjDiGQ8wQaxR5c71aGqfGjW6y6RpUW6ONqWvrINNjr4XMM2OALpjDgeDKVb2kjuqU1vidsZSlKBSlfhOOJoP2lV/rnTFbpN6LYRvfXBOAsJ+jB796TiMDnkAjxIr8UatcDemuobMH+jtohK4Hg0kxIz9kYryZiE60tb0sGlV42ylxz/Smob3jvRbv4OrxWvO2t/pUqrqm7dWbsFF1Gm5JETwHXIvAj2e4k9mvItEpWxWrG5WnUa2o6Q7OxPVzOXmxkQwjrJT7VHBR5sRUY6QOkohvQdOdTKyBpZ1wywowyu53GRgQR3AHPsru3tVTOMkscszEs7k82djxY+2qc2eMfXyliwzfv4Tefpunz9FprFfGS4RGP3Qhx8a3mzPS/b3EiwXMclpK5wglwY3J5Kkg4Z8iB3VWVeV1arIhjcZDDH/I8xWavl233C+fGjXUrC28HX6/pFqOUZkuW+7hhn+5I99WbVG9CE897qMl3ct1htLRbVWPM7zkrvHvO6r8efjV5V0WFU2sWBv59fQcdy3hhjHeWjR5gP7wYrY9AetddpIhJ7VvI0eO/dY9YpP4yPu172D+g7QXEcnCLUo0khY+r10I3Xjz9YglvePGoboE40HaGa1lO5aXnGNjwVQzExEnwVi8Z9uTwoLzpSlApSlApSlApSlApSlApSlArF1LTIriJoZ0WSNxhlYZB/2PgeYrKpQUDtl0LXNk7XWkM8sfNoucqjwA5Sr5et5HnUR0/a9Sdy4UxuDgnB3cjgQRzU11ZUT2x6MrLUQWnj3JccJo8LJ5b3c48mB8sVVkxVv7WUy2p6R/oRVTHeyKwIa6A4HPqwxnPDx3j8KsyuX9D2Z1GC/vIdFmdzavuSMpWLfwWGGSQ7rYZWGDnl51YuyPSXfxXUdprluYhK3VxzmMxgydysR2GB5ZXGD5cp1jjEQhadztbdKUqTwqqP5QG1bQWkdjCSHuid/d59UuMrw49piB5gMO+rUnnVFZ3IVVBZieAAAyST3ACue9r4b67uP+oRah7OEgwpI2C0MbErKyAht0sS/v5FeNBPOjnYhNPtV3lHpEigzN3gnj1YP1V5eZyfDEtrB0PVBc20NyFKiWNX3TxK7wzjPfx76zqol1KxER0Vrto9PE9nPCwyHhdffundPtBwfdWxpXj2e3PGyFqFtg3e5LH3HdA+Xzrd0urNbe5uLRRgRSkqB/Vy/Sx4+62PdSudl3znb3HGqxBWNqN6IYmkP7I4eZ7h8ayawtI0tb/WbaxlP0Q7bqScSbqtIV4eIGM+BNe4cfO2kct+FdrV6D9nDa6WskgxJcsZznmFIAjH4Rvffqwq+UQAAAAADAA4AAdwr6rsOW1O02zMN9B1E4PAh0dDuyROvqyRt+ywqu9uNlLu4tfRr+E3JiyYL21UGUchi4tyQxBA7XVluQOMirapQUr0TdI80Mq6RqYkDZCW7urBvARuGAYj6rEcOR7sXVXyUGQcDI5eXsr6oFKUoFKUoFKUoFKUoFKUoFKUoFfhr9qIdKW1gsNOkdT9NKDDCB6xdxjeA/dGW9oA76CJ9AsBd9SvTxE11ug+O6XkP/ANoqf7abNJf2M1q44suYz3pIvGNh97HuJHfWJ0b7Mmw0yC2YYk3d+T+0ftMD7Mhfu1JmNBF+jPaNr3TIJpDmUAxS5578Z3ST5kAN96pTVedCJzYTuPUe+mdPNTugY+B+FWHQQTpLuWnktNHjJHpshMxBwRbxYaUcOW9y9xHfU0exQxGAqOrKdXuY7O5jd3ceGOFQLZ2QXe0V9c81s4UtE8mYl5D7QwdffViUFeWWuWtjF6HcTRxNaKIyJGCsyKPo5EB4uGTdPZzxyOYqDax0p6mkC3yWcSWckhSJ5AzM3PBbDgjIB47uDg4q2tp9gLLUHjku4d9o+AYMykrnO4xUjeXPceWTjGTXvtPsnFe2L2DAIjIFTdA+iKYMZUcOAIHDhwyKjxhbOa0xpVewXTA97draXEMaGQHddCw7SqWwQxOcgHvqe7S7QR2VrJdS8Qg4KObseCqPafgMnuqA6F/J4kQStPcqsgwbZ4d/KOrZDvkL4AYBPPOeFecWk3VzqsOl61d28scCekuke6ocghI0lJVCWIYNj6pPLOR5NO0655iup9tJ+hL1oxrt3gLdSBCmCCkbALBJ5JvBUGeOGU5Oa9auDpNjX9DXgwMC3OByAK4K49hAxVKabfdZBHK2AWUZ44yRwJ95BPvrF5dNTFoXeNfe6yy69uji039pEb+rt2f4xlP9YrwVgeRz7ONbTo0G7tAp+vZuPgR/tVfi/wBxPyPwXvSlK6jnFKUoFKUoFKUoFKUoFKUoFKUoFKUoFKUoMfUNQSCJ5pmCog3mJ7h7uJPkOdUTqO0Ul1qJ1KaEOIOFlbyNuqmDkSTYB7f7W6O8KCcKKkXSXtX1936BE2UtwHmx3yt6ifdXJPmR9WonQSex6b7lWxdacSve0Em8R7FbOfxCvbpC6VUlskt9OLdfdgowdSjwR4w5cH1SeIB4jG8QeAqIk1otnm66Wa6Pe3Vp5Kvh7eHzoN1s0ZrJFWK4mBAxgOwQZOSFjzugZ48s1Kx0r3cELsyJcFVyAew3tyowcc8Yycc6jFKCd9AcGdPlumYPLcXTvIe8EYGG8+Jb74qzao/on1f0TVHsjwhvEMiDuWZASwHhlQ3wWrwoFKUoIV0o7cNp9uiW+Dc3L9XDkZCct6Qg893I4eJHcDVMSbOxOWeYNLI53nkdmLOx4knB8anfS5sxdyajDexQSXEMcG4FiwWSTeckleZBDDiPDy4xVbW979NvfdETQajVIBbWcyxz3Uasu71QfehfeYdl0bGOGTkE8uVafRNkhJGJJ2YA+qoxnHcSTyz4Vn7Q9ZJNBbTQTwB33iJkMZYDh2QeY58akYFBHn2LjHGKSRG8cg/lg/OvfZvWZtN1K1uLtushVmQuOJ3JF3Wz35HBsHw4VuqwtZsxLBIh+qSPaOI+YrzUb293Pp0ojAgEcQeII76/aiXRRqRn0a0kPEiLqz/8TNEPkgqW168KUpQKUpQKUpQKUpQKUpQKUpQKUpQKUpQUZqfQzqSXlxcWs1u6TSM+JCwY7zFsON0jI3jxB/2rHbYTWUODaQyeccyKP42q+6UHOOrbB63IrILMIp4HdmhZiPDPWfkKwdK2I1i1Up6A7qTvYyhIPI4KsfDlXTlKDm2WG/QfSaZdjHeqMw+S1jHVpQcNZXgPh1TV03ilBQOxWy97d6ja3LW0ltBbSdYXmBVn5dhVIBOcY4DABPHkKv4UpQKUpQKUpQQjpR2Fa/gjltt0XVu2/FvcA4PrRse7OAQfEd2SaqieG8i7M2n3ityO5EZF9zLwIro6lBzdG1y3BNPvif7Bh+dbCDY3VrhcR2YgDDG/cSKMZH1B2vka6BpQR/YLZg6fp8Nmzh2jDFmAwCzuzkLnjgFse7uqQUpQKUpQKUpQf//Z"/>
          <p:cNvSpPr>
            <a:spLocks noChangeAspect="1" noChangeArrowheads="1"/>
          </p:cNvSpPr>
          <p:nvPr/>
        </p:nvSpPr>
        <p:spPr bwMode="auto">
          <a:xfrm>
            <a:off x="0" y="-860425"/>
            <a:ext cx="2543175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23528" y="1772816"/>
            <a:ext cx="9073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400" dirty="0" smtClean="0"/>
              <a:t>This is a ….     Vs 		This …noun</a:t>
            </a:r>
            <a:endParaRPr lang="en-AU" sz="4400" dirty="0"/>
          </a:p>
        </p:txBody>
      </p:sp>
      <p:sp>
        <p:nvSpPr>
          <p:cNvPr id="6" name="Rectangle 5"/>
          <p:cNvSpPr/>
          <p:nvPr/>
        </p:nvSpPr>
        <p:spPr>
          <a:xfrm>
            <a:off x="0" y="2924944"/>
            <a:ext cx="9073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smtClean="0"/>
              <a:t>これ は</a:t>
            </a:r>
            <a:r>
              <a:rPr lang="en-AU" sz="5400" dirty="0" smtClean="0"/>
              <a:t>	    Vs 	</a:t>
            </a:r>
            <a:r>
              <a:rPr lang="ja-JP" altLang="en-US" sz="5400" smtClean="0"/>
              <a:t>　</a:t>
            </a:r>
            <a:r>
              <a:rPr lang="en-AU" sz="5400" dirty="0" smtClean="0"/>
              <a:t> </a:t>
            </a:r>
            <a:r>
              <a:rPr lang="ja-JP" altLang="en-US" sz="5400" smtClean="0"/>
              <a:t>この</a:t>
            </a:r>
            <a:r>
              <a:rPr lang="en-AU" altLang="ja-JP" sz="5400" dirty="0" smtClean="0"/>
              <a:t> noun</a:t>
            </a:r>
            <a:endParaRPr lang="en-AU" sz="5400" dirty="0"/>
          </a:p>
        </p:txBody>
      </p:sp>
      <p:sp>
        <p:nvSpPr>
          <p:cNvPr id="7" name="Rectangle 6"/>
          <p:cNvSpPr/>
          <p:nvPr/>
        </p:nvSpPr>
        <p:spPr>
          <a:xfrm>
            <a:off x="70992" y="4221088"/>
            <a:ext cx="907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ja-JP" sz="3600" b="1" dirty="0" err="1" smtClean="0">
                <a:solidFill>
                  <a:srgbClr val="002060"/>
                </a:solidFill>
              </a:rPr>
              <a:t>Eg</a:t>
            </a:r>
            <a:r>
              <a:rPr lang="en-AU" altLang="ja-JP" sz="3600" b="1" dirty="0" smtClean="0">
                <a:solidFill>
                  <a:srgbClr val="002060"/>
                </a:solidFill>
              </a:rPr>
              <a:t>.</a:t>
            </a:r>
            <a:r>
              <a:rPr lang="ja-JP" altLang="en-US" sz="3600" b="1" i="1" smtClean="0">
                <a:solidFill>
                  <a:srgbClr val="002060"/>
                </a:solidFill>
              </a:rPr>
              <a:t>これ </a:t>
            </a:r>
            <a:r>
              <a:rPr lang="ja-JP" altLang="en-US" sz="3600" b="1" smtClean="0">
                <a:solidFill>
                  <a:srgbClr val="002060"/>
                </a:solidFill>
              </a:rPr>
              <a:t>　</a:t>
            </a:r>
            <a:r>
              <a:rPr lang="ja-JP" altLang="en-US" sz="3600" b="1" smtClean="0">
                <a:solidFill>
                  <a:srgbClr val="FF0000"/>
                </a:solidFill>
              </a:rPr>
              <a:t>は</a:t>
            </a:r>
            <a:r>
              <a:rPr lang="ja-JP" altLang="en-US" sz="3600" b="1" smtClean="0">
                <a:solidFill>
                  <a:srgbClr val="002060"/>
                </a:solidFill>
              </a:rPr>
              <a:t> 　かわいい　いぬ です。</a:t>
            </a:r>
            <a:r>
              <a:rPr lang="en-AU" sz="3600" b="1" dirty="0" smtClean="0">
                <a:solidFill>
                  <a:srgbClr val="002060"/>
                </a:solidFill>
              </a:rPr>
              <a:t>	    </a:t>
            </a:r>
          </a:p>
          <a:p>
            <a:r>
              <a:rPr lang="en-AU" sz="3600" b="1" dirty="0" smtClean="0">
                <a:solidFill>
                  <a:srgbClr val="002060"/>
                </a:solidFill>
              </a:rPr>
              <a:t>        	This is a cute dog.</a:t>
            </a:r>
            <a:endParaRPr lang="en-AU" sz="36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992" y="5445224"/>
            <a:ext cx="907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ja-JP" sz="3600" b="1" dirty="0" err="1" smtClean="0">
                <a:solidFill>
                  <a:srgbClr val="7030A0"/>
                </a:solidFill>
              </a:rPr>
              <a:t>Eg</a:t>
            </a:r>
            <a:r>
              <a:rPr lang="en-AU" altLang="ja-JP" sz="3600" b="1" dirty="0" smtClean="0">
                <a:solidFill>
                  <a:srgbClr val="7030A0"/>
                </a:solidFill>
              </a:rPr>
              <a:t>. </a:t>
            </a:r>
            <a:r>
              <a:rPr lang="ja-JP" altLang="en-US" sz="3600" b="1" i="1" smtClean="0">
                <a:solidFill>
                  <a:srgbClr val="7030A0"/>
                </a:solidFill>
              </a:rPr>
              <a:t>この</a:t>
            </a:r>
            <a:r>
              <a:rPr lang="ja-JP" altLang="en-US" sz="3600" b="1" smtClean="0">
                <a:solidFill>
                  <a:srgbClr val="7030A0"/>
                </a:solidFill>
              </a:rPr>
              <a:t>　いぬ　</a:t>
            </a:r>
            <a:r>
              <a:rPr lang="ja-JP" altLang="en-US" sz="3600" b="1" smtClean="0">
                <a:solidFill>
                  <a:srgbClr val="FF0000"/>
                </a:solidFill>
              </a:rPr>
              <a:t>は </a:t>
            </a:r>
            <a:r>
              <a:rPr lang="ja-JP" altLang="en-US" sz="3600" b="1" smtClean="0">
                <a:solidFill>
                  <a:srgbClr val="7030A0"/>
                </a:solidFill>
              </a:rPr>
              <a:t>　かわいい 　です。</a:t>
            </a:r>
            <a:r>
              <a:rPr lang="en-AU" altLang="ja-JP" sz="3600" b="1" dirty="0" smtClean="0">
                <a:solidFill>
                  <a:srgbClr val="7030A0"/>
                </a:solidFill>
              </a:rPr>
              <a:t>	</a:t>
            </a:r>
            <a:r>
              <a:rPr lang="en-AU" sz="3600" b="1" dirty="0" smtClean="0">
                <a:solidFill>
                  <a:srgbClr val="7030A0"/>
                </a:solidFill>
              </a:rPr>
              <a:t>This dog is cute.</a:t>
            </a:r>
            <a:endParaRPr lang="en-A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7200" smtClean="0"/>
              <a:t>いぬ</a:t>
            </a:r>
            <a:endParaRPr lang="en-AU" sz="7200" dirty="0"/>
          </a:p>
        </p:txBody>
      </p:sp>
      <p:pic>
        <p:nvPicPr>
          <p:cNvPr id="14338" name="Picture 2" descr="http://www.alldisneycartoons.com/wp-content/uploads/2010/11/Disney-Cartoon-Dog-Pluto-Pictures-and-Wallpaper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04864"/>
            <a:ext cx="2448272" cy="3666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7200" smtClean="0"/>
              <a:t>ねこ</a:t>
            </a:r>
            <a:endParaRPr lang="en-AU" sz="7200" dirty="0"/>
          </a:p>
        </p:txBody>
      </p:sp>
      <p:sp>
        <p:nvSpPr>
          <p:cNvPr id="16386" name="AutoShape 2" descr="data:image/jpeg;base64,/9j/4AAQSkZJRgABAQAAAQABAAD/2wCEAAkGBhQSERUUExMWFRUWGBcYFxUWGRgVFhcWHhcYFBgYFRkYGygeFxkkGhYXHy8gJCcpLCwsGB8xNTAqNSYsLCkBCQoKDgwOGg8PGi8kHyQsLTIyMiovLSwsMzAsLC0sLDAqLy0vLDQsLDAsLCw0MC8sKjIsLywsLCksKTQsKiwsLP/AABEIALQBGQMBIgACEQEDEQH/xAAcAAACAwEBAQEAAAAAAAAAAAAABgQFBwMCAQj/xABIEAACAQMCAwUFBAcGAwcFAAABAgMABBEFIQYSMQcTQVFhIjJxgZEUQlKhCCMzYnKSsUNTgqLB0RVU4RYkNGOy0vA1k6Oz0//EABsBAAIDAQEBAAAAAAAAAAAAAAAFAwQGAgEH/8QAOBEAAQMCAwQJAwQBBAMAAAAAAQACAwQRBSExEhNBUSJhcYGRobHB8DLR4QYUI/EzQsLS4hVysv/aAAwDAQACEQMRAD8A3GiiihCKKKKEIooooQiiiihCKKKKEIooooQiiiihCKKKKELy7gAknAG5J6AetI1x2mGV2WwtWu1Q8rTFxDDzeIRmGXx5gYqT2p3hWyEIJBuZUhJHUKcu+PXlQj51G0m2jSFI4wFVRgAdAKR4vijqFoDBdx56AK5BTbxpedL2UzQ+P+8uFtbqBradwTGOYSRygbkJIv3gN8ECm+sp42j5Rayg4eK7typ/iblI+GDWrCrWF1prKcSOFjexsoZowx1giig1Xa3xBBZxiS4fu0LBechiATnHNyg4G3U0yUKsa+GuVrdpKgeNldGGVZSGUj0IrqaELAe2TtJuTetZ2krxJDs5jJRnkxzMCw3wvTHx9KWeGu1nUbQ574zoMExzZccvmG95frVdqBE1/JJ/ey3Bz5jmbH5VBsECmJmHskvG312B+tQOlsTb5r9kyiodsAuOv/X/AJL9L8C9o9tqafqzyTAZeFveH7yn76+o+dNma/NHAVgJXmt+dop4D3kE6HDoCcEZ8V3G3rTTr/a1craPaOpS8XKyzrsvdAftI/J2G3puajjq43vdHoRn3HQhQvpHi1s+HYetajfce2EMvdSXkKyZwVLjIPX2sbL18cVc290kihkYMp3DKQQfgRX4ymtMhT94qzsTnz8fWnTss1e6ieRbWUiRQH+zyHMMydCuPuvuMMPOpnzMY0vccgojA8G3zS6/T1FUXCPFcd/B3iAq6kpLE3vRyDqp8/Q+NXtSg3UBFkUUUUIRRRRQhFFFFCEUUUUIRRRRQhFFFFCEUUUUIRRRRQhFFFFCEVT6txfZ2p5Z7mKNvwsw5vmo3A9TVH2k67JFHDbwuY5bpyneDrHGo5pGX97GAPjVXofD9vAv6qNST7zsOeRj4lmO5pRiWKsobAi5PD7lWoqZ0jdvgufaNxJa3ViJLa5ileCWOUIrrzkDKthSQT7LE9PCoOg62GVWU5U9CK58Z6MxAdYYZkA9qMoFk6bmN/E+hqr4W0uPl5rckRn+zP3HGzDfceopFWVUVdCJSLEZc+48j3WT6hjEbCxxuDn2K44rukc2at0N5bZ+HP4+QrWqx7iDQnlgYIcOpDofJ1PMv5itC4H4k+3WUU5ADkFZFH3ZVPK4+u49CKaYA9n7cxtOYPqlmJRBjmlullYa3pX2mFou9kiz9+JuRx8/EehpD1M6hp6MLhf+KWDDDkqBcxr48y9JV9evwpv4h0Ca4KmK9mtsAgiMIQ3qeYZz86of+Gaza7x3MN8g/s507mUj0dNifDetClSXNF1ZdMdLi2k73RrlsEdWs5W8wd1TJ3z0z8Cda5gRkbgjY+BFY5OI1a4lWFooWwNU0yQDKKTj7VAOjAe9leuK42HbGtla/ZkQ3RgZo0uC3LE0IP6picZZuX2SAB7teE2zK6a0uNgFntnajvkbHSWcH6mvM9ge4I5TkTFgMb45+v0q24e0S8u+d1VIkkkZ+dgce0ebEadcb012/ZYGHt3kxbzUKo+QrOVVfDDKdt416zxJ4dq10UsLacNINyM/Bo/28kkxXhtb+Kce6/6t/g3s7/QH5Vy12czmaUdZJBGv8AONvTqateOOEJrSEkS9/FkbsOWRCNwfJhVTZ6pAkUYZgSuDsCcN1J2HXc13E5kjWzx9I6Zchn3KRhhllfnshwvnYZnI258T2qBc2uXuMDaOIKPjjNd+Hb5rXULWToCI1f8Agb2Dn6g/KpsZikWVY3BaTOQdiMjHTrio2qWftEeKwbH1U+H0qfbDwY38RbyAXlVRbUZew9eWn1E28LLVNbuW0u8jv4x+pkIivEHQrn2ZcfiHn/vWsRShgGU5BAII6EHcEVnMQF5pyc4/bwISPVkB/rVr2R6oZdNjRiS9uzwNk5PsHC/5Sv0qvgNU6SJ0D9WG3d+FmaqMC0g4p0ooorQqkiiiihCKKKKEIooooQiiis/1/juaWd7XTwoMZ5ZrqQcyI3ika/fceuw3qOWVkTC95sAu2RukOy0J7nuVRSzsqqOrMQoHxJ2pave1HTYmKteRkjryZkA+JQEUoz8ApcKPtlzc3Jzn25OVAf3UAwKmaRwqLXCxSZh3DRSKrnHhyuAD18DmkEv6ip233YJ7ch3a+YVttGbZlOmjcXWl3/4e5ilP4VYc3TPunf8AKrist13gG2uPbRe4mG6zQ+wwPgSBgNXbg/j+eG4Ww1PAkbaC5GyT+ADeAf189jv1u0GKw1vRbk7kfbmoZYHR56haZRXwV9psq6KKKKELKO2fU1SayMeXniMjtGu5EBUKzN5bgY+BqFpHEQZQ6MGU+X9D5GpHE0/da5LzjHe28Xdk+IUnmC/Oq294QjdjJbyNbudzyYKMf3kO1ZTFnxPn3cotkLHUd/4Wlw7oQDaF2m/2Vzca3zbVWcJSr9ougvucyE+XeEHmx9Aar5OGLrlw92vqUjw3yJO1QOD5DbTT25PNyMHDHqQw+967UtFPHuZBE6+Qyz5jPMBMS1jgGxttf1t/a1QgYqu7Hxhb9R7q3knL81Umog1f2atOyBc2k0uc97czNt0wCEH9Kt/pyJzJJCeQSSvidHH0uf3T3VHxbxhb6dD3tw2M7Ii7vI3kg/qegrzxjxbHp8HeMOaRjywxD3pJPBR5DxJ8B9K/PHFE01/dc9xKDJy5Kg4WMHPLDEPDpuevia1skrWapdT0sk56AXfifjF9TmNxMoSKMMqom2EJzyu/WRiQNulWHC3DKzFZZ1HIP2cP3QPAuPE+lU2i6VzzBG3jiwzL93nPuqPMDrWkaaAKzuJ1jmizTmfILUU9I2KK1vyePcOA53PJXURCjyxUDWuKI7ZOZskk4VRuzN5KKj6hqAQEnoKV9EQ3MxupN192BT91enNjzNZ+npWuBkk0HmeS63F7cz8ura30OS9IlvieXOUtlOI0H/mY99qb9N0qGNcJEij0VR/pUKybIq0ibAqrVTPf0b2A0A0Cqys2cgq7WuE7a5UiSJc+DqOVwfMMN6zLU9Ma2ma3kPOGUmJz1ZOhB9RWuvPWf9qTcqQSgEssmNupBG49au4VPJvBC43B06j1KSlldC7aOnHs4+SZuAp+bS7bfcR8v8rMuPyqZ2UyFbrUocbCZJR/jUg/+iofAWnNFp8SOCrHnYqeq8zs2D8iK7cGSpFrNyjHlaaCNkB25+ViGC+ZHlTLB3gYhM1pyO16pTUMH7cg6i32Wm14eUKMkgDzJwPLxpQ17jSVpWtdPjE0y/tZnOLa2HnKw95x15Bv50k3lzpkMgfUL2XVLkHPdx5eJD+7GhCAAjxPltWzASdbPmvtZ3Zds8EjKPsd6FJxz9yWA9cL4fCnj/iaeZ/kf/20WKFMooorxCKKK+GhCoeOeIPsVjPPnDBCIx5yN7KAeZyc/Ksj4P0e+MSDnW2Trjk55WJ3Jfm2GTv51c8WXhvNUcMT3FmQiIfdM2Mu5HQkZwPhV9YTDFZXHK7Z/hYAba3F/wAJ7RUzo4t6f9XopWmwSouJJBJ0weUI3rzY2Px2qXmuAuRXRJgaxT9px2iPZSFpC9iqLjLhoXtsU92RDzxOOquNxv5GrwsK8mUV1FK+J4kZkQuS2+S9dmXGJvrTEu1xAe6nU7HnA2bH72D8wacKx6xf7DrkUo2ivgYZB4CXqh+Zxv6mthr6pSVAqIWyjiP7SaaPdvLUUUUVZUKzHtusyY7R4wBOJyqSHbClGZgfMHlG1JNpxDJHtPE6Y++oLofXI3HzrZON+FhfWpjDcsiESQv4LIM4z+6ckH0NZKNYe0k7q8jNvLvjm9xx05o3GzCk2JxPdZwZtC3f87locInY1hj2rOvodD+V7PEwcYiSWZvAKjDf1LAACqrhwt9puROvLMeViOo7vGFwfSmObi2FE5mkUD4jf4Y61RaTKZrmW6ZSoZQkYOxKDfmI9TSKO4jf0NkW143uMuHonDd4ZGg2y5dhzUyO4bvZYz90KynzB/2IrR+yL/6RAemTMT8e/k3NIFtp572SU/eVVHwGTv8AM0y9mmo93olwc5Nu12MeWMyAb9PepxhJaXPA5N/KWY2XFjL8yo0+kJrN4bqZ2+yQForeNSU70g4klJG4UtkDG5C1dz8G6f3bxm3gA5SfZUCQLj3ub3s5zg0q9nXECvbQxM/dvHGQYzgBwTkSA/PBwepNWHDU0sl/eRc6NEU5i3L+sJf2I1LZ91VVsACk1VUTvnkLjYN0HVewt90v3DmN4iyzXhi9WMcrB07wl0MmxkTJCsp6NsMbeIp7tJximPgvh+3vdGgguIlfu+8jPgySJIykow3VsjORWf8AGllLo06IzNNay57uRv2iEdY3I2YjIIO2QfSnFfhhl6cZ7kxo8VY5ghmytx4d/wB1z4suC4SFTvMwT4L1Y/Sru3jCKqgYCgAfAbUoWGppcXsTK2QsbkfxEgbj4U1tLilM8ZjayLv7/wCgncdnuLm58B2W+5KYNOO1TjLgVQ2t5gV7m1D1pK+Eucqr6dznqdJe0t8VSc01kh8bhT/KOap8MxJqg1S67zUYVG4hRnPozbD54q/TQ7Ml+QJ8vuiSK1mjitJgmAWsr4+1mOeRMEryuyCQey8MwO2SPun41c8Ua9yxCL2gZQwR1OOVwOZenmazeK7NwzK/W4T4frkzg/PH51bwmgLHb93d9/Xw60vkaIyWnU5fO24HffgtA4TsLnULXlW3EsURMbQNP9mtu8GCeaOL25WOxLOdzTRHLq1kv6jR7IKPC3YBv6g0p9hnEDR3vcscJdRnYn+2i2yM/eK/6Vv2K2jXXCzcjdlxCQeHu1BnlWG9sp7ORiFVmVmiJO2ObHs7+e243p+oxRivVGvtFFFCEV8NfaKELFb+PuNQvIW2ZpTMmfvRuAQR54IINTILoinPjfgGPUArhzDcR57qddyP3WH3l9KR17OtYJ7sz2gTp3wDF8efLjGfT1rPVuFPlkL2Wz5rRUmKRNiEcozHJSINdQy91zZfHMV8QucZNXEc9J2ocIrpupxKJHk7+3YmR+rSq/tY8AOXG3hV59p2rP4hQiCTYHIK9C5tSzbaLaq4771rw0tU32w18N2TVD9uQphTFROO4y1ozqfbhKyofJkPNt8s1rOlaqsttFOSArxrISSAACoY5PQYrGdev5ORkSPIKnmdvdAxjGBuxxnavvD2l3V1awRXkhW1iUBLdPZ7wZyGnPUj92tRhtUyjpnGU5Xy5pTiFG5zm7K0C97U7YMUtklvHGx+zplAfWRsJ9Ca52valGrKt3bT2YYgCSUK0WTsAzoTyfPavtjaxxoEjUKo2CqMAD4V6u7VJUKOoZWGCp3BHrVM/qZ28/xjZ7c1S/ZtGVz8+c05xyBgCCCCMgjcEdQQfGoeraJBcpyTwpKvXDqGAPmM9KzXRdYk0eVYpWL6fI3KjNu1qxOwJ8Yj+X1zq3eDGc7efhitbT1EdRGJIzcFUJI3RmzlhvaD2Yrpqve2gV4QV54JRzGPJxmNvwjIGD08zXPSOZwC4UE7+ySRj503cY9pVvMstnawm+kYFHC7QrnY80njj08utJmjcC3fIgluu6CgALEAWx5F28aUYu6EW2nAHz8An+FVL42ODr24JlMQC7VD4TUi11q3HUq0y+oeJgfzQ19l7PkYf+Ku+b8Xe/6YxUC24QvLOSSa1uhIzoY3S4XIdPIkePrtSrC6ungkJdJrzBXta4zxbAGd7pf4U1lGjRDgMqLv55JGPjtTp2eXAFxeN480Iz6chOPqTWMT6RPbTLHKndsT7Jb3Ac5BBGxAP9a0Pgu+FrclZG9mdQvMTsJV3UE9NwWAPwq1X0zQxz4zfaFx4gn0VgyyVNMQ5v0kXWhRXraXcTyyZawuG71nUE/ZpiArl1GSYnwDzAbHr1zXO64va+jIXTkuLY9O/cK0i+DrGUYKDnbmIPwqZfXSNBJHKwVJEZCxIXAYFTuds70h6HxxFZv9mmkjbkwqzRkNE6gYUkj3HwN1Pj8atYRXumj3btW+iTNpmFx2+5ek4csLnVYIBaSWYe3lBVSYyJlIdWSRSVk9jmH9RUji3gC8sYWmt5TdxJu0briZV8wV2kA8dgaOJeIkuFUWzK1zzK1v3bB37wHAI5c7YyCTtjOa0DQ+OEY9xeAW10uxRyAkm3vwOdnQ+XUdDTZwilOw8AnzXjnTUb/4n2+ceCw3TOOlc4aNwR1wC2Pjjf8AKri24kgc/tVB8mPKfoa36KFBuqqM7kqBv8SOtU3Etxp8SFrwW4X/AM1UYn+FSCWPwFU5MKhdm24V2PHZx9bQfI/O5Zc+qxRxs5dcKCTuKVdAv8mSd1ctK3MSsbsFH3QSFx0rQdL4Mt7y4W6axjtbeMkww8gSSY+EtwPurtlU9cmnzvBjlVgp2xjHTPgOmPCkE0kFK50bTtE6nTu4qX/yry4PDB35/bh6rMrHSre7RXzzYcMCrfeXb/oRVPrnZ93aq8BJYXIcAeCMwBHy606a9axwXkE0QVVuWaKUKMBpFUuj4/FhWUnx2qVd3iopJIAHUmqBq5oZAYyS08D4WUu9/cC9tVlX/DmsJ0uMECG/UjwzGwUkZ/L51+mRX5+7QdTjltZIwRzKY3x89jW8aa2YYz5on/pFbDC5XywbUmt/YJTiUW7kHWPcqTRRRTNLEUUUUIRRRRQhFGKKKEJO7SeFHu4Y5LcA3Nu3PECcBwdnjJJwOYfmBWdNxJGi/r+aBxsySqysp8um/wARW7VD1TSo7iJ4pUDo6lWBHgfLy86o1dDHU2LsiOSv0ldJTAhuYWQCUMAynIO4I8RXH7Vg1U6RE1rJPZSH27eQqp/FGd0YZHTBH1osrCTUZjFHlLdDiaYdWP4I/X1rMvphE9zZDYN49Xzgtiyrj3AmPEeanHjC2Ripcsw6hFZ8fyipVtx/bMeVZQD5OCh/zU3adw/DbxhIo1QAeA3PxPUn1qt13heCdcSRK3rgA/XrSwVFI91i11udx6W90t/cGR1zbz+/t3Lxb65nfOasrbUwayvUeGJ7N+9tZGIXrExJBUeA86YdC10TRrIvj1HkfEGp56CMt24zceFu0KyImyktLbHxBHUfhTrqdqk8TRyDKuCCD5f70gTXd+8kelz3JFuFJV12kmhGAI2bxwBuPLz2p0sr3mqs4s0kyxh49pojzxH1HVT6MNjXGH1UlK4xXsHeR4H5wVCWlaSA4aKw0rSooECRIEXyHj6k9SfjVgrVUcP60lxCkg2LDdT1VhsQfgQatwtL5g4PIk161IQF7V6+lq8qK+sKgyXGSrtX0SK5jKSoGB8+oPmD1BrNtX0R7M8rgyWrHAY7mPyD+nkfCtZJqJfWiyKVYAgjBB8RTGjrXwHZObeXuORU0by03HzqPMdXukS00RZuVpHeYADl7xi6gY+6CcfOvescNApiMBWUhl2GAw3Bx0IrhaA2dz9n/s2BaHPh+JPl1pqtpgwxTKaaSNwe03bqOxMOjsHZaLaEBTuANat5AwEMUFyu0yoioc/iGBlkPh9Kb77T4blOSaOOVPwuocfEZ6H1rMNW0HLCWJjHKvuyLsw9D5j0NddK7RJIGEd6vL5XCA92f41+4fhtVYxukO8gN+riOzmPNIKmiLem3Nvp2/fRODdnVlvyxug/DHNOi/JVfA+VStM4LsrdueOBef8AvHzLJ/PISRXC04jWUAxyI4PirBv6GvGoa6saFpXVFHixwPz6moXVtQ7+Mud2XPol4hzXvivXxbwSSfgU4H4nOyqPixFUnCum3Kd3JLMkiiAInKG5mJYSFnJ8vd28qVdT1OS/lBAK20bZQEYMrf3jA9AN8D51WlL65dobclo0J5n52iUH8Bwd8Dyq1HSERlrnAHV1+A4Dt+9tQmwo9mHbcbdSa+JdaNxdxRrhha80krA5HfFORUU+gJJ+IrP+JOKZZO8DcyZh3XfYl8DPyq0Nrc2nKk8fcQk4a4i/WhfiPDf7xFM8nZxYzpzZkZnAPe94WLeIP4T9KtMkp6QtdJmOBGfG56u7ULtzmxx7MWvPTUeKyq9veYPzMN4YhgnxyD/vX6v0O4R7ePu3VwEQcykMNlA6isU4Z0aKyuTaXMMcgfLQTsisXHijZzhgKYbvhdoWNxprfZ5xvyLtDL+7JGfZGfPA60xZjEEMgjcCGm1ncPnwpbVxyTWcfmZPutZoqj4N4kF9arLy8kgJSWM9Y5V2dT+RHoRV5Wh1SgiyKKKKEIooooQiiiihCKKKg63q8drBJPKcJEpZvl0A9ScAepoQsh7YdKLapbfZXH2idDHInkgPsyHy25v5abdA0VLS3SFOijcnqzHdmPqTVTwhZPKz6hcj/vFzuo/uoP7ONfLbB+lXWo3XItfP8brv3U+5j+keZ/HBOqWNxaGX/F10uLxR41Ca/U+NLGq6vyhmJ2UEk+lVK3d6LYXn2RzanJEikFwv4zH7wTb3qip8JklaS3OybuhhgA3r7Eq51eccxrPLG/MN1LIqkW5cI58Fc+I+f9avJ9dWSIyqcqFJ+gqbw7patp6o4z3qszZ/eJP16fSm0QFNEd4NbA/OYV6dv+NrDnrfyHcb59ivbGbGKu4m5hSlw3BIkfdydYzyhvxL91vpt8qa7PpSarYGuICjqOkA61iqJOClFxJIp5OfDqy7MkoJBx5qwxkHamyKLYA9a+xCu2KpT1Mktts3slrncF4RKCtdBQTVe+ajuuDJXJ67yCuTLXYKlaUocYaYXi5k2kjIdDjOCOox45GardIvZBIY5Mc/LzqVBAZc46H3SCdxTrcRg1XSW656U3hqhut24XTGJ69RXGRg1Gu7RWzkAigrg0u67xIYiyAYYbrzA8rjyUjxrqGBz32jU1ms6V7LtNwfAxyF5T5oSh/ympFpwlCGDMGcjpzsz4+RqLpPEiSgb4fAyh2I+vUetTp9WCDLMAPM9KtPNSDsEleiFr+mwDtsFOvZFjjY4zgE4A3PoBUTgTUVEAA2PM/MPHm5jnPrSJxJxC7tnCsin2WSQq2D4EA71dcK6Xd8wkFv3cT+8GbBP74B3+PnUz6EMpjvHAXz1HDhr1qk6WNz924+R8dLWy5rUJeV1IOCCMEHcEetKOjym1uJLYE92MPGD4I3VR6BgfrTHZIwG9Vt5pHNciX9zk/zc3+1JqctZtxvPRI8xouI2Na6x0Rxbb95bF12eMrIjeIIPh8RkVdaPdllGfSos/LyFWAIIwR5iuA1OOBGd2CooySfL/euLGSHdgXIOXfZclgMZFlecHIE1K9VTs8dvKy+AkPOhPxKqtPNIPZRYyMk99MvK124aMHqIFHLH8M5J+hp+r6HRxOip2Rv1ACykzg6QkL4TSZrvataW8hiQS3UoOGS3TvOU+TN7ufTNQO0TiGR5VsLaQxsyh7mVfejiOyoh/G+/wAAPWq7hFoVBitowsMeVMni8g64P3seLHx6VSxHExSCzW7TvADt7eSnhpXSN2zoraLtGumAYaTNyn8Usat/Ka+N2tCPHf6fexeZEYkUfNTuKlT3qIyqzAM5wq+LeeAN9vE+Fds1nx+pJxm6MW7x91N+zbwK+6d2rabMeX7SsbfhmDQn/OAPzppt7tJFDI6up6MpDD6ikm/0eCYYlhjkH7yg/njIqmXs/t0PNbPPatnOYJWUA/wkkVfh/UsDv8rCOzMe3oonUbhoVqeazDtD1Nb67t9PjdWiBM10VIOyH2Izg+J3I+FRdW0PU3iMK6j3kTbMssYVyvUqZI/aweh9K5WPAyCMc0aQyjpJbkqVPmCdz8DkVNVY3TmIiJ2ZGvLuNlJT0h2rvOicFGB6Ypc4gu9sVbWjyLEBKQXGxYdGxsDjwJHhS5rB5iaxtKy0uedk+oY/5LlL+naSdSv47TfulHe3BHXkBGE/xEgfAnyrfI4gqhQMAAAAdAOgA+VZp2IQr3d45x3xuCrjowRVHdg+m7EfE1p1fS6WIRRBoWfxGodPUOJ4Gw7Asb7Yuz2GC2lvLb9QcqJol/ZyB2VMqo2RgSDtsd6iWackaL4KqgfIAU5dtxb/AIRJyheXvIOfOche9XHL5nn5B8CaV2h9kfAUnxsgbA539k3wR1w4O6rea6W7VaWz4qmhODU+KasvK26czMurhGrsGqFA+a7BqXualbm5qQHr7muAkr0ZK4suNlenauMrUM9c3au2hdtao0zVWyyVOnlqtmOavRBMoWrk0m9D26uNwDXKTautvLvVq1hcK2RlcKh1nh5H95d/Bhsw+BG9UVzpk6DacMnTllGflmtKNsHFUeq6QGVkYbMMGrlNXHJruHeoxu5b3yd1Ejxt7pa4F4fU3ckkyJzRcvKq+7zEZ5sH/wCb1qizjFZFpuqPaSsH3KDDg7d5EPddT+IZxjxrT7JRJGsinKuoYfAjIqPFmOdIHvOVsuXzilYiiaLDLM+vH0UiW9AqDNqQ65Ar5d2xx1xS1Z8OJLqdnBO8kscpkLozFQQqFhsuMDOKgoqOOd4ZtWJUsjmQRGS17KRe8UKX7uENPKekcQLt88bCmLhvsvmuHWbU8BFwyWinIz1zORs38I/6Vo+laFBbLyQQxxL5IoXPxI3PzqfWxpcPhp8wLnmfZZ2qxKWcbA6LeQ9yvKIAAAMAbADwFeqKKvpYvz1qOuvI91On7S5uGji/gU90mPgoJpo0uVbWAKDhUXJPwGST8dzWe26NDfC1l2aCWfIPjkkq3zDZq44zviLbkBwZGVPkTv8AlWTxCAyziM/6jc+Nh4ALYUzWGlDhmAB6AnzKaeD5jO7XknvSDliU/wBnD4AerHcn4U3mlPQ2CKqjoAAPkMUyJeDFZetBMtxpw7OChnhLHWC70YqHLqYFdYr0EVVMbrXsoDG4C9lIr47VGmvQKgT6mPOvWxOcu2QOcvmp3RAwKX3kyd6m3V3zdaQOJOLMS9yj8n45AOYr6Ivi1PaGlc/oNGaatcymj2n5K51XWjYSfareYRzYAaM7pOoOeV08T5N1HnV/cfpIQBV5LSVmwOYF0RQ3iFOGJHqQKhaN2d2stqGdJRJIoJeRv1w/qFyPAedK+p8A9xMqgoA74jUI08pXIHM5bCD18qfUGIwsBg2iSOfta+SztZFv5Npot87lda72l3OsW8lpHbQqJCu/fFmUBg4+6Bn2R+dXdis3dgTRqhAAyrcwOBjyGKkaXaLbR8nMGOck8qp+SgbV8ubvNKK2udVOsG5DQ53+dyZ0VKYtFEfY197+vJINcnNVwAU8AvqrG3vKmi9qgjc1JSfHU4qF8IJUMkAJurpLmvf2gVTi48jQ1xUJgVc06tJLkVGlvKgGeubyZqVsIClbTgLtLPmozSVzlmxVYdZRlznYnAztk5xtmrbISRkFcZGBkp8kua4m4Cnrio0EuTULX7VivMuSvKQ6g4OOoYeoNWWRguDCVK/oN0unHTbqrCW1Dis/4M1/vUwx9tdm/wBDT/p9yDtS6sgfBIepKZLOaJo9CkztB4cU2/eDaRWVUI8edgnKfTetC02w7q3ijPVI0U/EKB/pXC/0jvzFk+zHKsjDrzcoPKP5iD8qtJ+lVKirdJCyInQk/YevilUji6Xa7Ev6id6g8IW5l1uM4yILeRz6FiEH9a7ai/tGpvZLb891fXBGwMUCn+EF3H1ZfpWhwSO8oPIH7KfETsUludh7+y06iiitesmiiiihCyjti0u1QpeCWKO7jIyhYK08fQry9eYA5B8gfSs/1+8Se2SWM8wjdHIHUDO4I8MA0869+j1FPK8sd5Kpdix7xRLuTn3sgnx61Tyfo3yqrcl8pbBwpjKhjjYEh9h8jVSekbK9sl7EeiZUte6CN0ZFwfIqbZz5UMu4IyCPLrUz7YfOlLTOFNbsh3X2PvkHTDKwH8LBuldb7T9ckGE09o/X2WP5ttWfkweYvsACOd08GLUz27TteVlG4t41MEqKhywILr19ny9CaatH19JYw8bAgj5j0PlWbt2S6vIxZrRyTuSzJuf5qn6d2NawDlIxF6mZV/oavy4LG+JrQbEceaXDF7yHab0eA4hOesa4I1LO2B5mlNu0GEn3m+hq6s+wS/nKm7u0VfEAtKw+oC/nTbp/6PunoP1hmlPmX5B9FH+tewYPExtnm56lI/Gy0gQsFuv8LMbvj+LkblLFsHGxAzS7o1owl5iBz5DNI4ysQO/Nj7z+Q+FbHx12Tafa6bcTQQHvY1Dqxd2IAZcjBOMcufCqxLWNlB5FIPK3QdQAQT8Nq8qd3QNDWD6vb+1NTTPxF21JYbOgHX48vhzTXp82I1HMW2HtHqdupqv15lZDzEgDckErt8RvXG3u8VKKK4wd6xgZu5Noq7ud265WRanxTySE27Mu+DzszBh6IST18dqLLUrq5cANMQf7tVQfVvCm7iHgiMRlosRAZZmVDJMx64Uk5FVnA/B/eSGSeA8qnbvXJbP8A28ve861baqm3BlaNOdifO3kVTfJPvNcurIfO1XGn8BSlOZrqeNjvjmV8f6GqXVbn7MxC38chBxySoVOc4I5l2FajI/Kh5RkgbLnGfIAnpSXq+sXRyG09XHrIjA/UUnpauWZ5LwCOXRHqPdSh7wbgkdlz5BL1jxqhfkkwjfiDBkPwIrxrvEZB5MmMeDsvOjDy26VVa0VY+3pxi/ejP8AsMVS2t5yyFVldE8OYc2PQrWgipInHeNbbqyPha69diEjRsPtmdcwe8HZ8QQtR0a6DxqQQdvu5A+QNWDPtS9wzdF1/aLJjxC8uPiKtNSuCiHGM+AJAz86RTRfylvz2TxtnAH55XUe41UiUKEbH4hy8vz3ztU5bgEbb1l92T3mWiAyfvTEqfjvTRw3qYz3fMhPgsYJVcebVfqKENYHN+eZVWCqEjywi3bceoHury8n2pBvLgq5Yc+f72XYKP3F860W5tsoeUjODgnoPWsu1SdQ5LyGZhnAxyoD6+Y9B9amw0BxIHz52qPE5QyMEG1jz+HwF+sKfDq2ELEt3YO7E/rJm8h+FaY+DNFudXkKBikOQZ5R7qJ4RR/ikI+nU+ubT3TOcsc+Q8APIDwFPXDPbReWNutvDFbFE6c0bA+pYpIvMT4kjNO20zAdojNZibFJXN2GnK3zs+Z3zWncf9l4jjS502ILJAnK0K5/XRDy39qQb79WG25Apc4c15ZVDKfiD1U+INVI/SL1D+5tP5Jf/wC1KNzxxI96133ccZkOZEiDKjHxbDMcMepPnv41Xr6IVLbj6l1h2Ibj+OT6D5df3W92N3kV3uZxiknh3imK4XMbb+KHZh8RV5Ne5FYCWkcySxFk7MAc4Oabgqv1a7CK7nooJ+gpv7ItOMWmxuww07PO22D7bezn/CF+tZBx5rqKFhJzzMpkA68gO4+daBF2/wCmRoqpHc4UBQBGgwAMAbyeQrbYPTmOIvPH0CVYxN0mwjhme0/j1WqUUo8KdqNjqBCQylZTnEUo5HO5Hs7lXOBnCsdjvim6nSRIooooQiiiihCKMUUUIRRRRQhFFFFCFHvrNZY3jcZR1ZGHmrDBH0NYfHA9jcGxuMjlz3Eh2E0WfZwenMBsR6U+9pdvrDch0t1C4PeIOQSlsnBDSDHLjwyDkeNYjxLpGuShTdxXcgQ+ySpcKf3eX4VWqqVtTHsO7lbpKp1M/aGnFaGyEV7iuSKzvTeNrq25UuoXK+BdWR8dM7j2qbLHiu1l6ShT+F/Yb86yc9BNDk5txzGa1kFfDUC18+R1TAb3NcbFo4V5Y1CjOdvE+ZPUmuGxGxB+FcmjqiGNsRfJXBDGVPu9V9g5bl297y9d9qQ9XukbJOpSfAMv9FApg1Fyq+4ZB4qMH+ppTv7k/csj6llVRTOhhDc2/wC33UU0TGj8OP8A8qomvU/52Zv8LGqgXrCQHnbY+8QOb86sNR1WVcryxR+iAFvqKp4YXlcKqs7scAKCzE+QA61p4Y8s/b2AWXraizgGHMf+w9XH0CedB4yhj/aSuR4Du1A+q+NcOJuKophhVSRR05uZW+WBWw9l3ZhHbWQ+2W0Mk8jF2EkcchQYAVMspx0yR5mm/wD7FWP/ACVr/wDYi/8AZUIw+ISbzO/zkg4vOWlpA9fW6/Iy3qA7Qp/iLH/UUxaTFeSlO7gncNuqQxFFYAE+/jcYFfqKw0K3gBEMEUQPURxogPx5QM1O5atOhY7VVGVs0f0m3YLelvNfnb/srrk0eIrPuU3GGeNH+YkcN88b1SydimrsSWtgT599Bv8A/kr9R4r7RHCyP6BZRzVEs31uuvzVpn6PuoyDMhhg3xh352+P6sMuPn4U06R+jcocG5uy6DGViTkJO+RzMTgdPDPXpW2UVKoEoW3ZLpaKFFlG2PF+ZmPxJO9dD2WaX/yMP0IP9aa6KELEdU/R8ljlMljd8gAyiy55w34edBgj1I+R8fS9m+t8vKZbXpjm52z/APqrbKKikhjkze0HtViKplhFmOIX58T9Hu/ldmnuYFJ8QXkJP8q4ruP0a59/++Ren6t/z32rfKKlGWigJJNysv4O7CYLOeO4knkmljYMoAVIwwB6jdmwTkbjoMg1qAoooXiKKKKEIooooQiiiihCKKKKEIooooQivmK+0UIXh4geoB+IzVXrXCtpdJy3FvHINuq4bY52ZcMPkaKKELONS7HLRJm7qW6iXIIRJF5VyAcDmQtj4k1l091MlrBKtxNzS83MCwKjBI2BGfDxJoorkxsd9QBUrZpGfS4jvUC4165AB799/wCH/amLs54TTVRcG5nnHdmPHI6jPNz55gyt+EdMdTRRXgiY36Wgdy6dUSvyc8nvK0jRewjTSpL9/IebA5pAMDAP3FXzp70LhG0sxi3t44/3gMv83bLH60UV2oFc0UUUIRRRRQhFFFFCEUUUUIRRRRQhFFFFCEUUUUIRRRRQhFFFFCF//9k="/>
          <p:cNvSpPr>
            <a:spLocks noChangeAspect="1" noChangeArrowheads="1"/>
          </p:cNvSpPr>
          <p:nvPr/>
        </p:nvSpPr>
        <p:spPr bwMode="auto">
          <a:xfrm>
            <a:off x="0" y="-822325"/>
            <a:ext cx="26765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6388" name="AutoShape 4" descr="data:image/jpeg;base64,/9j/4AAQSkZJRgABAQAAAQABAAD/2wCEAAkGBhQSERUUExMWFRUWGBcYFxUWGRgVFhcWHhcYFBgYFRkYGygeFxkkGhYXHy8gJCcpLCwsGB8xNTAqNSYsLCkBCQoKDgwOGg8PGi8kHyQsLTIyMiovLSwsMzAsLC0sLDAqLy0vLDQsLDAsLCw0MC8sKjIsLywsLCksKTQsKiwsLP/AABEIALQBGQMBIgACEQEDEQH/xAAcAAACAwEBAQEAAAAAAAAAAAAABgQFBwMCAQj/xABIEAACAQMCAwUFBAcGAwcFAAABAgMABBEFIQYSMQcTQVFhIjJxgZEUQlKhCCMzYnKSsUNTgqLB0RVU4RYkNGOy0vA1k6Oz0//EABsBAAIDAQEBAAAAAAAAAAAAAAAFAwQGAgEH/8QAOBEAAQMCAwQJAwQBBAMAAAAAAQACAwQRBSExEhNBUSJhcYGRobHB8DLR4QYUI/EzQsLS4hVysv/aAAwDAQACEQMRAD8A3GiiihCKKKKEIooooQiiiihCKKKKEIooooQiiiihCKKKKELy7gAknAG5J6AetI1x2mGV2WwtWu1Q8rTFxDDzeIRmGXx5gYqT2p3hWyEIJBuZUhJHUKcu+PXlQj51G0m2jSFI4wFVRgAdAKR4vijqFoDBdx56AK5BTbxpedL2UzQ+P+8uFtbqBradwTGOYSRygbkJIv3gN8ECm+sp42j5Rayg4eK7typ/iblI+GDWrCrWF1prKcSOFjexsoZowx1giig1Xa3xBBZxiS4fu0LBechiATnHNyg4G3U0yUKsa+GuVrdpKgeNldGGVZSGUj0IrqaELAe2TtJuTetZ2krxJDs5jJRnkxzMCw3wvTHx9KWeGu1nUbQ574zoMExzZccvmG95frVdqBE1/JJ/ey3Bz5jmbH5VBsECmJmHskvG312B+tQOlsTb5r9kyiodsAuOv/X/AJL9L8C9o9tqafqzyTAZeFveH7yn76+o+dNma/NHAVgJXmt+dop4D3kE6HDoCcEZ8V3G3rTTr/a1craPaOpS8XKyzrsvdAftI/J2G3puajjq43vdHoRn3HQhQvpHi1s+HYetajfce2EMvdSXkKyZwVLjIPX2sbL18cVc290kihkYMp3DKQQfgRX4ymtMhT94qzsTnz8fWnTss1e6ieRbWUiRQH+zyHMMydCuPuvuMMPOpnzMY0vccgojA8G3zS6/T1FUXCPFcd/B3iAq6kpLE3vRyDqp8/Q+NXtSg3UBFkUUUUIRRRRQhFFFFCEUUUUIRRRRQhFFFFCEUUUUIRRRRQhFFFFCEVT6txfZ2p5Z7mKNvwsw5vmo3A9TVH2k67JFHDbwuY5bpyneDrHGo5pGX97GAPjVXofD9vAv6qNST7zsOeRj4lmO5pRiWKsobAi5PD7lWoqZ0jdvgufaNxJa3ViJLa5ileCWOUIrrzkDKthSQT7LE9PCoOg62GVWU5U9CK58Z6MxAdYYZkA9qMoFk6bmN/E+hqr4W0uPl5rckRn+zP3HGzDfceopFWVUVdCJSLEZc+48j3WT6hjEbCxxuDn2K44rukc2at0N5bZ+HP4+QrWqx7iDQnlgYIcOpDofJ1PMv5itC4H4k+3WUU5ADkFZFH3ZVPK4+u49CKaYA9n7cxtOYPqlmJRBjmlullYa3pX2mFou9kiz9+JuRx8/EehpD1M6hp6MLhf+KWDDDkqBcxr48y9JV9evwpv4h0Ca4KmK9mtsAgiMIQ3qeYZz86of+Gaza7x3MN8g/s507mUj0dNifDetClSXNF1ZdMdLi2k73RrlsEdWs5W8wd1TJ3z0z8Cda5gRkbgjY+BFY5OI1a4lWFooWwNU0yQDKKTj7VAOjAe9leuK42HbGtla/ZkQ3RgZo0uC3LE0IP6picZZuX2SAB7teE2zK6a0uNgFntnajvkbHSWcH6mvM9ge4I5TkTFgMb45+v0q24e0S8u+d1VIkkkZ+dgce0ebEadcb012/ZYGHt3kxbzUKo+QrOVVfDDKdt416zxJ4dq10UsLacNINyM/Bo/28kkxXhtb+Kce6/6t/g3s7/QH5Vy12czmaUdZJBGv8AONvTqateOOEJrSEkS9/FkbsOWRCNwfJhVTZ6pAkUYZgSuDsCcN1J2HXc13E5kjWzx9I6Zchn3KRhhllfnshwvnYZnI258T2qBc2uXuMDaOIKPjjNd+Hb5rXULWToCI1f8Agb2Dn6g/KpsZikWVY3BaTOQdiMjHTrio2qWftEeKwbH1U+H0qfbDwY38RbyAXlVRbUZew9eWn1E28LLVNbuW0u8jv4x+pkIivEHQrn2ZcfiHn/vWsRShgGU5BAII6EHcEVnMQF5pyc4/bwISPVkB/rVr2R6oZdNjRiS9uzwNk5PsHC/5Sv0qvgNU6SJ0D9WG3d+FmaqMC0g4p0ooorQqkiiiihCKKKKEIooooQiiis/1/juaWd7XTwoMZ5ZrqQcyI3ika/fceuw3qOWVkTC95sAu2RukOy0J7nuVRSzsqqOrMQoHxJ2pave1HTYmKteRkjryZkA+JQEUoz8ApcKPtlzc3Jzn25OVAf3UAwKmaRwqLXCxSZh3DRSKrnHhyuAD18DmkEv6ip233YJ7ch3a+YVttGbZlOmjcXWl3/4e5ilP4VYc3TPunf8AKrist13gG2uPbRe4mG6zQ+wwPgSBgNXbg/j+eG4Ww1PAkbaC5GyT+ADeAf189jv1u0GKw1vRbk7kfbmoZYHR56haZRXwV9psq6KKKKELKO2fU1SayMeXniMjtGu5EBUKzN5bgY+BqFpHEQZQ6MGU+X9D5GpHE0/da5LzjHe28Xdk+IUnmC/Oq294QjdjJbyNbudzyYKMf3kO1ZTFnxPn3cotkLHUd/4Wlw7oQDaF2m/2Vzca3zbVWcJSr9ougvucyE+XeEHmx9Aar5OGLrlw92vqUjw3yJO1QOD5DbTT25PNyMHDHqQw+967UtFPHuZBE6+Qyz5jPMBMS1jgGxttf1t/a1QgYqu7Hxhb9R7q3knL81Umog1f2atOyBc2k0uc97czNt0wCEH9Kt/pyJzJJCeQSSvidHH0uf3T3VHxbxhb6dD3tw2M7Ii7vI3kg/qegrzxjxbHp8HeMOaRjywxD3pJPBR5DxJ8B9K/PHFE01/dc9xKDJy5Kg4WMHPLDEPDpuevia1skrWapdT0sk56AXfifjF9TmNxMoSKMMqom2EJzyu/WRiQNulWHC3DKzFZZ1HIP2cP3QPAuPE+lU2i6VzzBG3jiwzL93nPuqPMDrWkaaAKzuJ1jmizTmfILUU9I2KK1vyePcOA53PJXURCjyxUDWuKI7ZOZskk4VRuzN5KKj6hqAQEnoKV9EQ3MxupN192BT91enNjzNZ+npWuBkk0HmeS63F7cz8ura30OS9IlvieXOUtlOI0H/mY99qb9N0qGNcJEij0VR/pUKybIq0ibAqrVTPf0b2A0A0Cqys2cgq7WuE7a5UiSJc+DqOVwfMMN6zLU9Ma2ma3kPOGUmJz1ZOhB9RWuvPWf9qTcqQSgEssmNupBG49au4VPJvBC43B06j1KSlldC7aOnHs4+SZuAp+bS7bfcR8v8rMuPyqZ2UyFbrUocbCZJR/jUg/+iofAWnNFp8SOCrHnYqeq8zs2D8iK7cGSpFrNyjHlaaCNkB25+ViGC+ZHlTLB3gYhM1pyO16pTUMH7cg6i32Wm14eUKMkgDzJwPLxpQ17jSVpWtdPjE0y/tZnOLa2HnKw95x15Bv50k3lzpkMgfUL2XVLkHPdx5eJD+7GhCAAjxPltWzASdbPmvtZ3Zds8EjKPsd6FJxz9yWA9cL4fCnj/iaeZ/kf/20WKFMooorxCKKK+GhCoeOeIPsVjPPnDBCIx5yN7KAeZyc/Ksj4P0e+MSDnW2Trjk55WJ3Jfm2GTv51c8WXhvNUcMT3FmQiIfdM2Mu5HQkZwPhV9YTDFZXHK7Z/hYAba3F/wAJ7RUzo4t6f9XopWmwSouJJBJ0weUI3rzY2Px2qXmuAuRXRJgaxT9px2iPZSFpC9iqLjLhoXtsU92RDzxOOquNxv5GrwsK8mUV1FK+J4kZkQuS2+S9dmXGJvrTEu1xAe6nU7HnA2bH72D8wacKx6xf7DrkUo2ivgYZB4CXqh+Zxv6mthr6pSVAqIWyjiP7SaaPdvLUUUUVZUKzHtusyY7R4wBOJyqSHbClGZgfMHlG1JNpxDJHtPE6Y++oLofXI3HzrZON+FhfWpjDcsiESQv4LIM4z+6ckH0NZKNYe0k7q8jNvLvjm9xx05o3GzCk2JxPdZwZtC3f87locInY1hj2rOvodD+V7PEwcYiSWZvAKjDf1LAACqrhwt9puROvLMeViOo7vGFwfSmObi2FE5mkUD4jf4Y61RaTKZrmW6ZSoZQkYOxKDfmI9TSKO4jf0NkW143uMuHonDd4ZGg2y5dhzUyO4bvZYz90KynzB/2IrR+yL/6RAemTMT8e/k3NIFtp572SU/eVVHwGTv8AM0y9mmo93olwc5Nu12MeWMyAb9PepxhJaXPA5N/KWY2XFjL8yo0+kJrN4bqZ2+yQForeNSU70g4klJG4UtkDG5C1dz8G6f3bxm3gA5SfZUCQLj3ub3s5zg0q9nXECvbQxM/dvHGQYzgBwTkSA/PBwepNWHDU0sl/eRc6NEU5i3L+sJf2I1LZ91VVsACk1VUTvnkLjYN0HVewt90v3DmN4iyzXhi9WMcrB07wl0MmxkTJCsp6NsMbeIp7tJximPgvh+3vdGgguIlfu+8jPgySJIykow3VsjORWf8AGllLo06IzNNay57uRv2iEdY3I2YjIIO2QfSnFfhhl6cZ7kxo8VY5ghmytx4d/wB1z4suC4SFTvMwT4L1Y/Sru3jCKqgYCgAfAbUoWGppcXsTK2QsbkfxEgbj4U1tLilM8ZjayLv7/wCgncdnuLm58B2W+5KYNOO1TjLgVQ2t5gV7m1D1pK+Eucqr6dznqdJe0t8VSc01kh8bhT/KOap8MxJqg1S67zUYVG4hRnPozbD54q/TQ7Ml+QJ8vuiSK1mjitJgmAWsr4+1mOeRMEryuyCQey8MwO2SPun41c8Ua9yxCL2gZQwR1OOVwOZenmazeK7NwzK/W4T4frkzg/PH51bwmgLHb93d9/Xw60vkaIyWnU5fO24HffgtA4TsLnULXlW3EsURMbQNP9mtu8GCeaOL25WOxLOdzTRHLq1kv6jR7IKPC3YBv6g0p9hnEDR3vcscJdRnYn+2i2yM/eK/6Vv2K2jXXCzcjdlxCQeHu1BnlWG9sp7ORiFVmVmiJO2ObHs7+e243p+oxRivVGvtFFFCEV8NfaKELFb+PuNQvIW2ZpTMmfvRuAQR54IINTILoinPjfgGPUArhzDcR57qddyP3WH3l9KR17OtYJ7sz2gTp3wDF8efLjGfT1rPVuFPlkL2Wz5rRUmKRNiEcozHJSINdQy91zZfHMV8QucZNXEc9J2ocIrpupxKJHk7+3YmR+rSq/tY8AOXG3hV59p2rP4hQiCTYHIK9C5tSzbaLaq4771rw0tU32w18N2TVD9uQphTFROO4y1ozqfbhKyofJkPNt8s1rOlaqsttFOSArxrISSAACoY5PQYrGdev5ORkSPIKnmdvdAxjGBuxxnavvD2l3V1awRXkhW1iUBLdPZ7wZyGnPUj92tRhtUyjpnGU5Xy5pTiFG5zm7K0C97U7YMUtklvHGx+zplAfWRsJ9Ca52valGrKt3bT2YYgCSUK0WTsAzoTyfPavtjaxxoEjUKo2CqMAD4V6u7VJUKOoZWGCp3BHrVM/qZ28/xjZ7c1S/ZtGVz8+c05xyBgCCCCMgjcEdQQfGoeraJBcpyTwpKvXDqGAPmM9KzXRdYk0eVYpWL6fI3KjNu1qxOwJ8Yj+X1zq3eDGc7efhitbT1EdRGJIzcFUJI3RmzlhvaD2Yrpqve2gV4QV54JRzGPJxmNvwjIGD08zXPSOZwC4UE7+ySRj503cY9pVvMstnawm+kYFHC7QrnY80njj08utJmjcC3fIgluu6CgALEAWx5F28aUYu6EW2nAHz8An+FVL42ODr24JlMQC7VD4TUi11q3HUq0y+oeJgfzQ19l7PkYf+Ku+b8Xe/6YxUC24QvLOSSa1uhIzoY3S4XIdPIkePrtSrC6ungkJdJrzBXta4zxbAGd7pf4U1lGjRDgMqLv55JGPjtTp2eXAFxeN480Iz6chOPqTWMT6RPbTLHKndsT7Jb3Ac5BBGxAP9a0Pgu+FrclZG9mdQvMTsJV3UE9NwWAPwq1X0zQxz4zfaFx4gn0VgyyVNMQ5v0kXWhRXraXcTyyZawuG71nUE/ZpiArl1GSYnwDzAbHr1zXO64va+jIXTkuLY9O/cK0i+DrGUYKDnbmIPwqZfXSNBJHKwVJEZCxIXAYFTuds70h6HxxFZv9mmkjbkwqzRkNE6gYUkj3HwN1Pj8atYRXumj3btW+iTNpmFx2+5ek4csLnVYIBaSWYe3lBVSYyJlIdWSRSVk9jmH9RUji3gC8sYWmt5TdxJu0briZV8wV2kA8dgaOJeIkuFUWzK1zzK1v3bB37wHAI5c7YyCTtjOa0DQ+OEY9xeAW10uxRyAkm3vwOdnQ+XUdDTZwilOw8AnzXjnTUb/4n2+ceCw3TOOlc4aNwR1wC2Pjjf8AKri24kgc/tVB8mPKfoa36KFBuqqM7kqBv8SOtU3Etxp8SFrwW4X/AM1UYn+FSCWPwFU5MKhdm24V2PHZx9bQfI/O5Zc+qxRxs5dcKCTuKVdAv8mSd1ctK3MSsbsFH3QSFx0rQdL4Mt7y4W6axjtbeMkww8gSSY+EtwPurtlU9cmnzvBjlVgp2xjHTPgOmPCkE0kFK50bTtE6nTu4qX/yry4PDB35/bh6rMrHSre7RXzzYcMCrfeXb/oRVPrnZ93aq8BJYXIcAeCMwBHy606a9axwXkE0QVVuWaKUKMBpFUuj4/FhWUnx2qVd3iopJIAHUmqBq5oZAYyS08D4WUu9/cC9tVlX/DmsJ0uMECG/UjwzGwUkZ/L51+mRX5+7QdTjltZIwRzKY3x89jW8aa2YYz5on/pFbDC5XywbUmt/YJTiUW7kHWPcqTRRRTNLEUUUUIRRRRQhFGKKKEJO7SeFHu4Y5LcA3Nu3PECcBwdnjJJwOYfmBWdNxJGi/r+aBxsySqysp8um/wARW7VD1TSo7iJ4pUDo6lWBHgfLy86o1dDHU2LsiOSv0ldJTAhuYWQCUMAynIO4I8RXH7Vg1U6RE1rJPZSH27eQqp/FGd0YZHTBH1osrCTUZjFHlLdDiaYdWP4I/X1rMvphE9zZDYN49Xzgtiyrj3AmPEeanHjC2Ripcsw6hFZ8fyipVtx/bMeVZQD5OCh/zU3adw/DbxhIo1QAeA3PxPUn1qt13heCdcSRK3rgA/XrSwVFI91i11udx6W90t/cGR1zbz+/t3Lxb65nfOasrbUwayvUeGJ7N+9tZGIXrExJBUeA86YdC10TRrIvj1HkfEGp56CMt24zceFu0KyImyktLbHxBHUfhTrqdqk8TRyDKuCCD5f70gTXd+8kelz3JFuFJV12kmhGAI2bxwBuPLz2p0sr3mqs4s0kyxh49pojzxH1HVT6MNjXGH1UlK4xXsHeR4H5wVCWlaSA4aKw0rSooECRIEXyHj6k9SfjVgrVUcP60lxCkg2LDdT1VhsQfgQatwtL5g4PIk161IQF7V6+lq8qK+sKgyXGSrtX0SK5jKSoGB8+oPmD1BrNtX0R7M8rgyWrHAY7mPyD+nkfCtZJqJfWiyKVYAgjBB8RTGjrXwHZObeXuORU0by03HzqPMdXukS00RZuVpHeYADl7xi6gY+6CcfOvescNApiMBWUhl2GAw3Bx0IrhaA2dz9n/s2BaHPh+JPl1pqtpgwxTKaaSNwe03bqOxMOjsHZaLaEBTuANat5AwEMUFyu0yoioc/iGBlkPh9Kb77T4blOSaOOVPwuocfEZ6H1rMNW0HLCWJjHKvuyLsw9D5j0NddK7RJIGEd6vL5XCA92f41+4fhtVYxukO8gN+riOzmPNIKmiLem3Nvp2/fRODdnVlvyxug/DHNOi/JVfA+VStM4LsrdueOBef8AvHzLJ/PISRXC04jWUAxyI4PirBv6GvGoa6saFpXVFHixwPz6moXVtQ7+Mud2XPol4hzXvivXxbwSSfgU4H4nOyqPixFUnCum3Kd3JLMkiiAInKG5mJYSFnJ8vd28qVdT1OS/lBAK20bZQEYMrf3jA9AN8D51WlL65dobclo0J5n52iUH8Bwd8Dyq1HSERlrnAHV1+A4Dt+9tQmwo9mHbcbdSa+JdaNxdxRrhha80krA5HfFORUU+gJJ+IrP+JOKZZO8DcyZh3XfYl8DPyq0Nrc2nKk8fcQk4a4i/WhfiPDf7xFM8nZxYzpzZkZnAPe94WLeIP4T9KtMkp6QtdJmOBGfG56u7ULtzmxx7MWvPTUeKyq9veYPzMN4YhgnxyD/vX6v0O4R7ePu3VwEQcykMNlA6isU4Z0aKyuTaXMMcgfLQTsisXHijZzhgKYbvhdoWNxprfZ5xvyLtDL+7JGfZGfPA60xZjEEMgjcCGm1ncPnwpbVxyTWcfmZPutZoqj4N4kF9arLy8kgJSWM9Y5V2dT+RHoRV5Wh1SgiyKKKKEIooooQiiiihCKKKg63q8drBJPKcJEpZvl0A9ScAepoQsh7YdKLapbfZXH2idDHInkgPsyHy25v5abdA0VLS3SFOijcnqzHdmPqTVTwhZPKz6hcj/vFzuo/uoP7ONfLbB+lXWo3XItfP8brv3U+5j+keZ/HBOqWNxaGX/F10uLxR41Ca/U+NLGq6vyhmJ2UEk+lVK3d6LYXn2RzanJEikFwv4zH7wTb3qip8JklaS3OybuhhgA3r7Eq51eccxrPLG/MN1LIqkW5cI58Fc+I+f9avJ9dWSIyqcqFJ+gqbw7patp6o4z3qszZ/eJP16fSm0QFNEd4NbA/OYV6dv+NrDnrfyHcb59ivbGbGKu4m5hSlw3BIkfdydYzyhvxL91vpt8qa7PpSarYGuICjqOkA61iqJOClFxJIp5OfDqy7MkoJBx5qwxkHamyKLYA9a+xCu2KpT1Mktts3slrncF4RKCtdBQTVe+ajuuDJXJ67yCuTLXYKlaUocYaYXi5k2kjIdDjOCOox45GardIvZBIY5Mc/LzqVBAZc46H3SCdxTrcRg1XSW656U3hqhut24XTGJ69RXGRg1Gu7RWzkAigrg0u67xIYiyAYYbrzA8rjyUjxrqGBz32jU1ms6V7LtNwfAxyF5T5oSh/ympFpwlCGDMGcjpzsz4+RqLpPEiSgb4fAyh2I+vUetTp9WCDLMAPM9KtPNSDsEleiFr+mwDtsFOvZFjjY4zgE4A3PoBUTgTUVEAA2PM/MPHm5jnPrSJxJxC7tnCsin2WSQq2D4EA71dcK6Xd8wkFv3cT+8GbBP74B3+PnUz6EMpjvHAXz1HDhr1qk6WNz924+R8dLWy5rUJeV1IOCCMEHcEetKOjym1uJLYE92MPGD4I3VR6BgfrTHZIwG9Vt5pHNciX9zk/zc3+1JqctZtxvPRI8xouI2Na6x0Rxbb95bF12eMrIjeIIPh8RkVdaPdllGfSos/LyFWAIIwR5iuA1OOBGd2CooySfL/euLGSHdgXIOXfZclgMZFlecHIE1K9VTs8dvKy+AkPOhPxKqtPNIPZRYyMk99MvK124aMHqIFHLH8M5J+hp+r6HRxOip2Rv1ACykzg6QkL4TSZrvataW8hiQS3UoOGS3TvOU+TN7ufTNQO0TiGR5VsLaQxsyh7mVfejiOyoh/G+/wAAPWq7hFoVBitowsMeVMni8g64P3seLHx6VSxHExSCzW7TvADt7eSnhpXSN2zoraLtGumAYaTNyn8Usat/Ka+N2tCPHf6fexeZEYkUfNTuKlT3qIyqzAM5wq+LeeAN9vE+Fds1nx+pJxm6MW7x91N+zbwK+6d2rabMeX7SsbfhmDQn/OAPzppt7tJFDI6up6MpDD6ikm/0eCYYlhjkH7yg/njIqmXs/t0PNbPPatnOYJWUA/wkkVfh/UsDv8rCOzMe3oonUbhoVqeazDtD1Nb67t9PjdWiBM10VIOyH2Izg+J3I+FRdW0PU3iMK6j3kTbMssYVyvUqZI/aweh9K5WPAyCMc0aQyjpJbkqVPmCdz8DkVNVY3TmIiJ2ZGvLuNlJT0h2rvOicFGB6Ypc4gu9sVbWjyLEBKQXGxYdGxsDjwJHhS5rB5iaxtKy0uedk+oY/5LlL+naSdSv47TfulHe3BHXkBGE/xEgfAnyrfI4gqhQMAAAAdAOgA+VZp2IQr3d45x3xuCrjowRVHdg+m7EfE1p1fS6WIRRBoWfxGodPUOJ4Gw7Asb7Yuz2GC2lvLb9QcqJol/ZyB2VMqo2RgSDtsd6iWackaL4KqgfIAU5dtxb/AIRJyheXvIOfOche9XHL5nn5B8CaV2h9kfAUnxsgbA539k3wR1w4O6rea6W7VaWz4qmhODU+KasvK26czMurhGrsGqFA+a7BqXualbm5qQHr7muAkr0ZK4suNlenauMrUM9c3au2hdtao0zVWyyVOnlqtmOavRBMoWrk0m9D26uNwDXKTautvLvVq1hcK2RlcKh1nh5H95d/Bhsw+BG9UVzpk6DacMnTllGflmtKNsHFUeq6QGVkYbMMGrlNXHJruHeoxu5b3yd1Ejxt7pa4F4fU3ckkyJzRcvKq+7zEZ5sH/wCb1qizjFZFpuqPaSsH3KDDg7d5EPddT+IZxjxrT7JRJGsinKuoYfAjIqPFmOdIHvOVsuXzilYiiaLDLM+vH0UiW9AqDNqQ65Ar5d2xx1xS1Z8OJLqdnBO8kscpkLozFQQqFhsuMDOKgoqOOd4ZtWJUsjmQRGS17KRe8UKX7uENPKekcQLt88bCmLhvsvmuHWbU8BFwyWinIz1zORs38I/6Vo+laFBbLyQQxxL5IoXPxI3PzqfWxpcPhp8wLnmfZZ2qxKWcbA6LeQ9yvKIAAAMAbADwFeqKKvpYvz1qOuvI91On7S5uGji/gU90mPgoJpo0uVbWAKDhUXJPwGST8dzWe26NDfC1l2aCWfIPjkkq3zDZq44zviLbkBwZGVPkTv8AlWTxCAyziM/6jc+Nh4ALYUzWGlDhmAB6AnzKaeD5jO7XknvSDliU/wBnD4AerHcn4U3mlPQ2CKqjoAAPkMUyJeDFZetBMtxpw7OChnhLHWC70YqHLqYFdYr0EVVMbrXsoDG4C9lIr47VGmvQKgT6mPOvWxOcu2QOcvmp3RAwKX3kyd6m3V3zdaQOJOLMS9yj8n45AOYr6Ivi1PaGlc/oNGaatcymj2n5K51XWjYSfareYRzYAaM7pOoOeV08T5N1HnV/cfpIQBV5LSVmwOYF0RQ3iFOGJHqQKhaN2d2stqGdJRJIoJeRv1w/qFyPAedK+p8A9xMqgoA74jUI08pXIHM5bCD18qfUGIwsBg2iSOfta+SztZFv5Npot87lda72l3OsW8lpHbQqJCu/fFmUBg4+6Bn2R+dXdis3dgTRqhAAyrcwOBjyGKkaXaLbR8nMGOck8qp+SgbV8ubvNKK2udVOsG5DQ53+dyZ0VKYtFEfY197+vJINcnNVwAU8AvqrG3vKmi9qgjc1JSfHU4qF8IJUMkAJurpLmvf2gVTi48jQ1xUJgVc06tJLkVGlvKgGeubyZqVsIClbTgLtLPmozSVzlmxVYdZRlznYnAztk5xtmrbISRkFcZGBkp8kua4m4Cnrio0EuTULX7VivMuSvKQ6g4OOoYeoNWWRguDCVK/oN0unHTbqrCW1Dis/4M1/vUwx9tdm/wBDT/p9yDtS6sgfBIepKZLOaJo9CkztB4cU2/eDaRWVUI8edgnKfTetC02w7q3ijPVI0U/EKB/pXC/0jvzFk+zHKsjDrzcoPKP5iD8qtJ+lVKirdJCyInQk/YevilUji6Xa7Ev6id6g8IW5l1uM4yILeRz6FiEH9a7ai/tGpvZLb891fXBGwMUCn+EF3H1ZfpWhwSO8oPIH7KfETsUludh7+y06iiitesmiiiihCyjti0u1QpeCWKO7jIyhYK08fQry9eYA5B8gfSs/1+8Se2SWM8wjdHIHUDO4I8MA0869+j1FPK8sd5Kpdix7xRLuTn3sgnx61Tyfo3yqrcl8pbBwpjKhjjYEh9h8jVSekbK9sl7EeiZUte6CN0ZFwfIqbZz5UMu4IyCPLrUz7YfOlLTOFNbsh3X2PvkHTDKwH8LBuldb7T9ckGE09o/X2WP5ttWfkweYvsACOd08GLUz27TteVlG4t41MEqKhywILr19ny9CaatH19JYw8bAgj5j0PlWbt2S6vIxZrRyTuSzJuf5qn6d2NawDlIxF6mZV/oavy4LG+JrQbEceaXDF7yHab0eA4hOesa4I1LO2B5mlNu0GEn3m+hq6s+wS/nKm7u0VfEAtKw+oC/nTbp/6PunoP1hmlPmX5B9FH+tewYPExtnm56lI/Gy0gQsFuv8LMbvj+LkblLFsHGxAzS7o1owl5iBz5DNI4ysQO/Nj7z+Q+FbHx12Tafa6bcTQQHvY1Dqxd2IAZcjBOMcufCqxLWNlB5FIPK3QdQAQT8Nq8qd3QNDWD6vb+1NTTPxF21JYbOgHX48vhzTXp82I1HMW2HtHqdupqv15lZDzEgDckErt8RvXG3u8VKKK4wd6xgZu5Noq7ud265WRanxTySE27Mu+DzszBh6IST18dqLLUrq5cANMQf7tVQfVvCm7iHgiMRlosRAZZmVDJMx64Uk5FVnA/B/eSGSeA8qnbvXJbP8A28ve861baqm3BlaNOdifO3kVTfJPvNcurIfO1XGn8BSlOZrqeNjvjmV8f6GqXVbn7MxC38chBxySoVOc4I5l2FajI/Kh5RkgbLnGfIAnpSXq+sXRyG09XHrIjA/UUnpauWZ5LwCOXRHqPdSh7wbgkdlz5BL1jxqhfkkwjfiDBkPwIrxrvEZB5MmMeDsvOjDy26VVa0VY+3pxi/ejP8AsMVS2t5yyFVldE8OYc2PQrWgipInHeNbbqyPha69diEjRsPtmdcwe8HZ8QQtR0a6DxqQQdvu5A+QNWDPtS9wzdF1/aLJjxC8uPiKtNSuCiHGM+AJAz86RTRfylvz2TxtnAH55XUe41UiUKEbH4hy8vz3ztU5bgEbb1l92T3mWiAyfvTEqfjvTRw3qYz3fMhPgsYJVcebVfqKENYHN+eZVWCqEjywi3bceoHury8n2pBvLgq5Yc+f72XYKP3F860W5tsoeUjODgnoPWsu1SdQ5LyGZhnAxyoD6+Y9B9amw0BxIHz52qPE5QyMEG1jz+HwF+sKfDq2ELEt3YO7E/rJm8h+FaY+DNFudXkKBikOQZ5R7qJ4RR/ikI+nU+ubT3TOcsc+Q8APIDwFPXDPbReWNutvDFbFE6c0bA+pYpIvMT4kjNO20zAdojNZibFJXN2GnK3zs+Z3zWncf9l4jjS502ILJAnK0K5/XRDy39qQb79WG25Apc4c15ZVDKfiD1U+INVI/SL1D+5tP5Jf/wC1KNzxxI96133ccZkOZEiDKjHxbDMcMepPnv41Xr6IVLbj6l1h2Ibj+OT6D5df3W92N3kV3uZxiknh3imK4XMbb+KHZh8RV5Ne5FYCWkcySxFk7MAc4Oabgqv1a7CK7nooJ+gpv7ItOMWmxuww07PO22D7bezn/CF+tZBx5rqKFhJzzMpkA68gO4+daBF2/wCmRoqpHc4UBQBGgwAMAbyeQrbYPTmOIvPH0CVYxN0mwjhme0/j1WqUUo8KdqNjqBCQylZTnEUo5HO5Hs7lXOBnCsdjvim6nSRIooooQiiiihCKMUUUIRRRRQhFFFFCFHvrNZY3jcZR1ZGHmrDBH0NYfHA9jcGxuMjlz3Eh2E0WfZwenMBsR6U+9pdvrDch0t1C4PeIOQSlsnBDSDHLjwyDkeNYjxLpGuShTdxXcgQ+ySpcKf3eX4VWqqVtTHsO7lbpKp1M/aGnFaGyEV7iuSKzvTeNrq25UuoXK+BdWR8dM7j2qbLHiu1l6ShT+F/Yb86yc9BNDk5txzGa1kFfDUC18+R1TAb3NcbFo4V5Y1CjOdvE+ZPUmuGxGxB+FcmjqiGNsRfJXBDGVPu9V9g5bl297y9d9qQ9XukbJOpSfAMv9FApg1Fyq+4ZB4qMH+ppTv7k/csj6llVRTOhhDc2/wC33UU0TGj8OP8A8qomvU/52Zv8LGqgXrCQHnbY+8QOb86sNR1WVcryxR+iAFvqKp4YXlcKqs7scAKCzE+QA61p4Y8s/b2AWXraizgGHMf+w9XH0CedB4yhj/aSuR4Du1A+q+NcOJuKophhVSRR05uZW+WBWw9l3ZhHbWQ+2W0Mk8jF2EkcchQYAVMspx0yR5mm/wD7FWP/ACVr/wDYi/8AZUIw+ISbzO/zkg4vOWlpA9fW6/Iy3qA7Qp/iLH/UUxaTFeSlO7gncNuqQxFFYAE+/jcYFfqKw0K3gBEMEUQPURxogPx5QM1O5atOhY7VVGVs0f0m3YLelvNfnb/srrk0eIrPuU3GGeNH+YkcN88b1SydimrsSWtgT599Bv8A/kr9R4r7RHCyP6BZRzVEs31uuvzVpn6PuoyDMhhg3xh352+P6sMuPn4U06R+jcocG5uy6DGViTkJO+RzMTgdPDPXpW2UVKoEoW3ZLpaKFFlG2PF+ZmPxJO9dD2WaX/yMP0IP9aa6KELEdU/R8ljlMljd8gAyiy55w34edBgj1I+R8fS9m+t8vKZbXpjm52z/APqrbKKikhjkze0HtViKplhFmOIX58T9Hu/ldmnuYFJ8QXkJP8q4ruP0a59/++Ren6t/z32rfKKlGWigJJNysv4O7CYLOeO4knkmljYMoAVIwwB6jdmwTkbjoMg1qAoooXiKKKKEIooooQiiiihCKKKKEIooooQivmK+0UIXh4geoB+IzVXrXCtpdJy3FvHINuq4bY52ZcMPkaKKELONS7HLRJm7qW6iXIIRJF5VyAcDmQtj4k1l091MlrBKtxNzS83MCwKjBI2BGfDxJoorkxsd9QBUrZpGfS4jvUC4165AB799/wCH/amLs54TTVRcG5nnHdmPHI6jPNz55gyt+EdMdTRRXgiY36Wgdy6dUSvyc8nvK0jRewjTSpL9/IebA5pAMDAP3FXzp70LhG0sxi3t44/3gMv83bLH60UV2oFc0UUUIRRRRQhFFFFCEUUUUIRRRRQhFFFFCEUUUUIRRRRQhFFFFCF//9k="/>
          <p:cNvSpPr>
            <a:spLocks noChangeAspect="1" noChangeArrowheads="1"/>
          </p:cNvSpPr>
          <p:nvPr/>
        </p:nvSpPr>
        <p:spPr bwMode="auto">
          <a:xfrm>
            <a:off x="0" y="-822325"/>
            <a:ext cx="26765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6390" name="Picture 6" descr="http://www.felinest.com/images/cartoon-cats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348880"/>
            <a:ext cx="4968552" cy="3181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7200" smtClean="0"/>
              <a:t>うさぎ</a:t>
            </a:r>
            <a:endParaRPr lang="en-AU" sz="7200" dirty="0"/>
          </a:p>
        </p:txBody>
      </p:sp>
      <p:pic>
        <p:nvPicPr>
          <p:cNvPr id="15362" name="Picture 2" descr="http://lifeasahuman.com/files/2010/07/Bugs-Bun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6419850" cy="433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7200" smtClean="0"/>
              <a:t>きつね</a:t>
            </a:r>
            <a:endParaRPr lang="en-AU" sz="7200" dirty="0"/>
          </a:p>
        </p:txBody>
      </p:sp>
      <p:pic>
        <p:nvPicPr>
          <p:cNvPr id="18434" name="Picture 2" descr="http://generic.pixmac.com/4/cute-fox-animal-artful-cartoon-illustration-862491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6"/>
            <a:ext cx="3384376" cy="4922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7200" smtClean="0"/>
              <a:t>さる</a:t>
            </a:r>
            <a:endParaRPr lang="en-AU" sz="7200" dirty="0"/>
          </a:p>
        </p:txBody>
      </p:sp>
      <p:pic>
        <p:nvPicPr>
          <p:cNvPr id="20482" name="Picture 2" descr="http://kendall.rutgersprep.org/7thgrade/authors/11_mw/miriam-curiousgeo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268760"/>
            <a:ext cx="3565773" cy="51915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/>
          </a:bodyPr>
          <a:lstStyle/>
          <a:p>
            <a:r>
              <a:rPr lang="ja-JP" altLang="en-US" sz="7200" smtClean="0"/>
              <a:t>へび</a:t>
            </a:r>
            <a:endParaRPr lang="en-AU" sz="7200" dirty="0"/>
          </a:p>
        </p:txBody>
      </p:sp>
      <p:pic>
        <p:nvPicPr>
          <p:cNvPr id="19458" name="Picture 2" descr="http://the-creativity-window.com/wp-content/uploads/2013/01/Snake-Cartoon-PNG-gre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47825"/>
            <a:ext cx="5210175" cy="521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/>
          </a:bodyPr>
          <a:lstStyle/>
          <a:p>
            <a:r>
              <a:rPr lang="ja-JP" altLang="en-US" sz="7200" smtClean="0"/>
              <a:t>ぶた</a:t>
            </a:r>
            <a:endParaRPr lang="en-AU" sz="7200" dirty="0"/>
          </a:p>
        </p:txBody>
      </p:sp>
      <p:pic>
        <p:nvPicPr>
          <p:cNvPr id="21506" name="Picture 2" descr="http://www.clker.com/cliparts/8/b/e/8/1245696592590661388bloodsong_Pig-RoundCartoon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132856"/>
            <a:ext cx="3672408" cy="3865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/>
          </a:bodyPr>
          <a:lstStyle/>
          <a:p>
            <a:r>
              <a:rPr lang="ja-JP" altLang="en-US" sz="7200" smtClean="0"/>
              <a:t>ねずみ</a:t>
            </a:r>
            <a:endParaRPr lang="en-AU" sz="7200" dirty="0"/>
          </a:p>
        </p:txBody>
      </p:sp>
      <p:pic>
        <p:nvPicPr>
          <p:cNvPr id="22530" name="Picture 2" descr="http://upload.wikimedia.org/wikipedia/en/thumb/7/7f/Mickey_Mouse.svg/250px-Mickey_Mous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88839"/>
            <a:ext cx="3816424" cy="4381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</TotalTime>
  <Words>53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HGｺﾞｼｯｸM</vt:lpstr>
      <vt:lpstr>Arial</vt:lpstr>
      <vt:lpstr>Corbel</vt:lpstr>
      <vt:lpstr>Wingdings</vt:lpstr>
      <vt:lpstr>Wingdings 2</vt:lpstr>
      <vt:lpstr>Wingdings 3</vt:lpstr>
      <vt:lpstr>Module</vt:lpstr>
      <vt:lpstr>どうぶつ</vt:lpstr>
      <vt:lpstr>いぬ</vt:lpstr>
      <vt:lpstr>ねこ</vt:lpstr>
      <vt:lpstr>うさぎ</vt:lpstr>
      <vt:lpstr>きつね</vt:lpstr>
      <vt:lpstr>さる</vt:lpstr>
      <vt:lpstr>へび</vt:lpstr>
      <vt:lpstr>ぶた</vt:lpstr>
      <vt:lpstr>ねずみ</vt:lpstr>
      <vt:lpstr>うし</vt:lpstr>
      <vt:lpstr>きんぎょう</vt:lpstr>
      <vt:lpstr>This…この/これ</vt:lpstr>
    </vt:vector>
  </TitlesOfParts>
  <Company>Mentone Girls' Grammar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どうぶつ</dc:title>
  <dc:creator>raugustine</dc:creator>
  <cp:lastModifiedBy>billinge</cp:lastModifiedBy>
  <cp:revision>10</cp:revision>
  <dcterms:created xsi:type="dcterms:W3CDTF">2013-02-17T03:38:36Z</dcterms:created>
  <dcterms:modified xsi:type="dcterms:W3CDTF">2014-01-20T00:03:50Z</dcterms:modified>
</cp:coreProperties>
</file>