
<file path=[Content_Types].xml><?xml version="1.0" encoding="utf-8"?>
<Types xmlns="http://schemas.openxmlformats.org/package/2006/content-types">
  <Default Extension="bin" ContentType="application/vnd.openxmlformats-officedocument.oleObject"/>
  <Default Extension="mp3" ContentType="audio/unknown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2.e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e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76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63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95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46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77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7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65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765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79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1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5245-052C-4604-903C-3FAAE6E72B58}" type="datetimeFigureOut">
              <a:rPr lang="en-AU" smtClean="0"/>
              <a:t>16/08/2012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3E1D-D78D-4A74-8EBE-1E56EAA25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52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image" Target="../media/image2.emf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7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image" Target="../media/image12.emf"/><Relationship Id="rId1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7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image" Target="../media/image2.emf"/><Relationship Id="rId1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5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2.emf"/><Relationship Id="rId9" Type="http://schemas.openxmlformats.org/officeDocument/2006/relationships/image" Target="../media/image7.wmf"/><Relationship Id="rId1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7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image" Target="../media/image2.emf"/><Relationship Id="rId1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10.png"/><Relationship Id="rId3" Type="http://schemas.openxmlformats.org/officeDocument/2006/relationships/audio" Target="../media/media10.wav"/><Relationship Id="rId7" Type="http://schemas.openxmlformats.org/officeDocument/2006/relationships/image" Target="../media/image5.wmf"/><Relationship Id="rId12" Type="http://schemas.openxmlformats.org/officeDocument/2006/relationships/image" Target="../media/image8.wmf"/><Relationship Id="rId17" Type="http://schemas.openxmlformats.org/officeDocument/2006/relationships/image" Target="../media/image9.wmf"/><Relationship Id="rId2" Type="http://schemas.microsoft.com/office/2007/relationships/media" Target="../media/media10.wav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wmf"/><Relationship Id="rId11" Type="http://schemas.openxmlformats.org/officeDocument/2006/relationships/image" Target="../media/image2.e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6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wmf"/><Relationship Id="rId1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10.png"/><Relationship Id="rId2" Type="http://schemas.microsoft.com/office/2007/relationships/media" Target="../media/media1.mp3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10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10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p3"/><Relationship Id="rId7" Type="http://schemas.openxmlformats.org/officeDocument/2006/relationships/image" Target="../media/image10.png"/><Relationship Id="rId2" Type="http://schemas.microsoft.com/office/2007/relationships/media" Target="../media/media4.mp3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10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mp3"/><Relationship Id="rId7" Type="http://schemas.openxmlformats.org/officeDocument/2006/relationships/image" Target="../media/image10.png"/><Relationship Id="rId2" Type="http://schemas.microsoft.com/office/2007/relationships/media" Target="../media/media7.mp3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media8.mp3"/><Relationship Id="rId7" Type="http://schemas.openxmlformats.org/officeDocument/2006/relationships/image" Target="../media/image10.png"/><Relationship Id="rId2" Type="http://schemas.microsoft.com/office/2007/relationships/media" Target="../media/media8.mp3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04655"/>
          </a:xfrm>
        </p:spPr>
        <p:txBody>
          <a:bodyPr/>
          <a:lstStyle/>
          <a:p>
            <a:r>
              <a:rPr lang="en-A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Doubutsu</a:t>
            </a:r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Animals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3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909802"/>
              </p:ext>
            </p:extLst>
          </p:nvPr>
        </p:nvGraphicFramePr>
        <p:xfrm>
          <a:off x="324306" y="757236"/>
          <a:ext cx="1656184" cy="13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lip" r:id="rId3" imgW="1294790" imgH="1074420" progId="MS_ClipArt_Gallery.2">
                  <p:embed/>
                </p:oleObj>
              </mc:Choice>
              <mc:Fallback>
                <p:oleObj name="Clip" r:id="rId3" imgW="1294790" imgH="107442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06" y="757236"/>
                        <a:ext cx="1656184" cy="137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 descr="an023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6839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an02338_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84" y="665939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an0254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84" y="665939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33605"/>
              </p:ext>
            </p:extLst>
          </p:nvPr>
        </p:nvGraphicFramePr>
        <p:xfrm>
          <a:off x="1251034" y="2564589"/>
          <a:ext cx="166528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lip" r:id="rId8" imgW="704816" imgH="1000057" progId="MS_ClipArt_Gallery.5">
                  <p:embed/>
                </p:oleObj>
              </mc:Choice>
              <mc:Fallback>
                <p:oleObj name="Clip" r:id="rId8" imgW="704816" imgH="100005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034" y="2564589"/>
                        <a:ext cx="1665287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6" descr="an024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66" y="4579785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443582"/>
              </p:ext>
            </p:extLst>
          </p:nvPr>
        </p:nvGraphicFramePr>
        <p:xfrm>
          <a:off x="6467559" y="2704289"/>
          <a:ext cx="163353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lip" r:id="rId11" imgW="2196389" imgH="2619756" progId="MS_ClipArt_Gallery.2">
                  <p:embed/>
                </p:oleObj>
              </mc:Choice>
              <mc:Fallback>
                <p:oleObj name="Clip" r:id="rId11" imgW="2196389" imgH="261975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59" y="2704289"/>
                        <a:ext cx="1633537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45140"/>
              </p:ext>
            </p:extLst>
          </p:nvPr>
        </p:nvGraphicFramePr>
        <p:xfrm>
          <a:off x="1620921" y="4796614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lip" r:id="rId13" imgW="1474927" imgH="703174" progId="MS_ClipArt_Gallery.2">
                  <p:embed/>
                </p:oleObj>
              </mc:Choice>
              <mc:Fallback>
                <p:oleObj name="Clip" r:id="rId13" imgW="1474927" imgH="70317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921" y="4796614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079" y="5085184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gan\AppData\Local\Microsoft\Windows\Temporary Internet Files\Content.IE5\G5XS5IJ6\MC900139579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150" y="836712"/>
            <a:ext cx="633742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hebi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5733256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2" name="heb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54463" y="57823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8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428756"/>
              </p:ext>
            </p:extLst>
          </p:nvPr>
        </p:nvGraphicFramePr>
        <p:xfrm>
          <a:off x="592138" y="519112"/>
          <a:ext cx="1684694" cy="13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Clip" r:id="rId3" imgW="1294790" imgH="1074420" progId="MS_ClipArt_Gallery.2">
                  <p:embed/>
                </p:oleObj>
              </mc:Choice>
              <mc:Fallback>
                <p:oleObj name="Clip" r:id="rId3" imgW="1294790" imgH="10744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519112"/>
                        <a:ext cx="1684694" cy="1397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95536" y="5191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1.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7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83768" y="5191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2.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8" name="Picture 6" descr="an023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21" y="489614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0" y="5191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0" name="Picture 8" descr="an02338_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666750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755348" y="5191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4.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2" name="Picture 10" descr="an0254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8" y="666750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90464" y="256490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5.</a:t>
            </a:r>
            <a:endParaRPr lang="fr-FR" sz="2400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215391"/>
              </p:ext>
            </p:extLst>
          </p:nvPr>
        </p:nvGraphicFramePr>
        <p:xfrm>
          <a:off x="1538944" y="2564904"/>
          <a:ext cx="1664904" cy="164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Clip" r:id="rId8" imgW="714257" imgH="1009785" progId="MS_ClipArt_Gallery.5">
                  <p:embed/>
                </p:oleObj>
              </mc:Choice>
              <mc:Fallback>
                <p:oleObj name="Clip" r:id="rId8" imgW="714257" imgH="1009785" progId="MS_ClipArt_Gallery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944" y="2564904"/>
                        <a:ext cx="1664904" cy="1643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754760" y="263327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6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5" name="Picture 16" descr="an024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0" y="2708920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660232" y="282778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7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15411"/>
              </p:ext>
            </p:extLst>
          </p:nvPr>
        </p:nvGraphicFramePr>
        <p:xfrm>
          <a:off x="6754914" y="2705100"/>
          <a:ext cx="1633510" cy="1948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Clip" r:id="rId11" imgW="2196389" imgH="2619756" progId="MS_ClipArt_Gallery.2">
                  <p:embed/>
                </p:oleObj>
              </mc:Choice>
              <mc:Fallback>
                <p:oleObj name="Clip" r:id="rId11" imgW="2196389" imgH="2619756" progId="MS_ClipArt_Gallery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914" y="2705100"/>
                        <a:ext cx="1633510" cy="1948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504166"/>
              </p:ext>
            </p:extLst>
          </p:nvPr>
        </p:nvGraphicFramePr>
        <p:xfrm>
          <a:off x="1908448" y="4797152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Clip" r:id="rId13" imgW="1474927" imgH="703174" progId="MS_ClipArt_Gallery.2">
                  <p:embed/>
                </p:oleObj>
              </mc:Choice>
              <mc:Fallback>
                <p:oleObj name="Clip" r:id="rId13" imgW="1474927" imgH="703174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448" y="4797152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94520" y="44839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8.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19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97270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652120" y="46363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9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162621"/>
              </p:ext>
            </p:extLst>
          </p:nvPr>
        </p:nvGraphicFramePr>
        <p:xfrm>
          <a:off x="611560" y="758047"/>
          <a:ext cx="1656184" cy="13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Clip" r:id="rId3" imgW="1294790" imgH="1074420" progId="MS_ClipArt_Gallery.2">
                  <p:embed/>
                </p:oleObj>
              </mc:Choice>
              <mc:Fallback>
                <p:oleObj name="Clip" r:id="rId3" imgW="1294790" imgH="1074420" progId="MS_ClipArt_Gallery.2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58047"/>
                        <a:ext cx="1656184" cy="137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an023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21" y="836712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n02338_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666750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an0254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8" y="666750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215391"/>
              </p:ext>
            </p:extLst>
          </p:nvPr>
        </p:nvGraphicFramePr>
        <p:xfrm>
          <a:off x="1538288" y="2565400"/>
          <a:ext cx="166528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Clip" r:id="rId8" imgW="704816" imgH="1000057" progId="MS_ClipArt_Gallery.5">
                  <p:embed/>
                </p:oleObj>
              </mc:Choice>
              <mc:Fallback>
                <p:oleObj name="Clip" r:id="rId8" imgW="704816" imgH="1000057" progId="MS_ClipArt_Gallery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565400"/>
                        <a:ext cx="1665287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an024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0" y="2708920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15411"/>
              </p:ext>
            </p:extLst>
          </p:nvPr>
        </p:nvGraphicFramePr>
        <p:xfrm>
          <a:off x="6754813" y="2705100"/>
          <a:ext cx="163353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Clip" r:id="rId11" imgW="2196389" imgH="2619756" progId="MS_ClipArt_Gallery.2">
                  <p:embed/>
                </p:oleObj>
              </mc:Choice>
              <mc:Fallback>
                <p:oleObj name="Clip" r:id="rId11" imgW="2196389" imgH="2619756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2705100"/>
                        <a:ext cx="1633537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504166"/>
              </p:ext>
            </p:extLst>
          </p:nvPr>
        </p:nvGraphicFramePr>
        <p:xfrm>
          <a:off x="1908175" y="4797425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Clip" r:id="rId13" imgW="1474927" imgH="703174" progId="MS_ClipArt_Gallery.2">
                  <p:embed/>
                </p:oleObj>
              </mc:Choice>
              <mc:Fallback>
                <p:oleObj name="Clip" r:id="rId13" imgW="1474927" imgH="703174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797425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97270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5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968560"/>
              </p:ext>
            </p:extLst>
          </p:nvPr>
        </p:nvGraphicFramePr>
        <p:xfrm>
          <a:off x="1538288" y="2565400"/>
          <a:ext cx="166528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Clip" r:id="rId3" imgW="704816" imgH="1000057" progId="MS_ClipArt_Gallery.5">
                  <p:embed/>
                </p:oleObj>
              </mc:Choice>
              <mc:Fallback>
                <p:oleObj name="Clip" r:id="rId3" imgW="704816" imgH="100005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565400"/>
                        <a:ext cx="1665287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24823"/>
              </p:ext>
            </p:extLst>
          </p:nvPr>
        </p:nvGraphicFramePr>
        <p:xfrm>
          <a:off x="611560" y="758047"/>
          <a:ext cx="1656184" cy="13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Clip" r:id="rId5" imgW="1294790" imgH="1074420" progId="MS_ClipArt_Gallery.2">
                  <p:embed/>
                </p:oleObj>
              </mc:Choice>
              <mc:Fallback>
                <p:oleObj name="Clip" r:id="rId5" imgW="1294790" imgH="107442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58047"/>
                        <a:ext cx="1656184" cy="137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an0235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21" y="836712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n02338_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666750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an02544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8" y="666750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an024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0" y="2708920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463835"/>
              </p:ext>
            </p:extLst>
          </p:nvPr>
        </p:nvGraphicFramePr>
        <p:xfrm>
          <a:off x="6754813" y="2705100"/>
          <a:ext cx="163353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Clip" r:id="rId11" imgW="2196389" imgH="2619756" progId="MS_ClipArt_Gallery.2">
                  <p:embed/>
                </p:oleObj>
              </mc:Choice>
              <mc:Fallback>
                <p:oleObj name="Clip" r:id="rId11" imgW="2196389" imgH="261975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2705100"/>
                        <a:ext cx="1633537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34499"/>
              </p:ext>
            </p:extLst>
          </p:nvPr>
        </p:nvGraphicFramePr>
        <p:xfrm>
          <a:off x="1908175" y="4797425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Clip" r:id="rId13" imgW="1474927" imgH="703174" progId="MS_ClipArt_Gallery.2">
                  <p:embed/>
                </p:oleObj>
              </mc:Choice>
              <mc:Fallback>
                <p:oleObj name="Clip" r:id="rId13" imgW="1474927" imgH="70317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797425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97270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21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24823"/>
              </p:ext>
            </p:extLst>
          </p:nvPr>
        </p:nvGraphicFramePr>
        <p:xfrm>
          <a:off x="611560" y="758047"/>
          <a:ext cx="1656184" cy="13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Clip" r:id="rId3" imgW="1294790" imgH="1074420" progId="MS_ClipArt_Gallery.2">
                  <p:embed/>
                </p:oleObj>
              </mc:Choice>
              <mc:Fallback>
                <p:oleObj name="Clip" r:id="rId3" imgW="1294790" imgH="107442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58047"/>
                        <a:ext cx="1656184" cy="137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an023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21" y="836712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n02338_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666750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an0254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8" y="666750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138624"/>
              </p:ext>
            </p:extLst>
          </p:nvPr>
        </p:nvGraphicFramePr>
        <p:xfrm>
          <a:off x="1538288" y="2565400"/>
          <a:ext cx="166528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Clip" r:id="rId8" imgW="704816" imgH="1000057" progId="MS_ClipArt_Gallery.5">
                  <p:embed/>
                </p:oleObj>
              </mc:Choice>
              <mc:Fallback>
                <p:oleObj name="Clip" r:id="rId8" imgW="704816" imgH="100005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565400"/>
                        <a:ext cx="1665287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an024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0" y="2708920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463835"/>
              </p:ext>
            </p:extLst>
          </p:nvPr>
        </p:nvGraphicFramePr>
        <p:xfrm>
          <a:off x="6754813" y="2705100"/>
          <a:ext cx="163353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Clip" r:id="rId11" imgW="2196389" imgH="2619756" progId="MS_ClipArt_Gallery.2">
                  <p:embed/>
                </p:oleObj>
              </mc:Choice>
              <mc:Fallback>
                <p:oleObj name="Clip" r:id="rId11" imgW="2196389" imgH="261975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2705100"/>
                        <a:ext cx="1633537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34499"/>
              </p:ext>
            </p:extLst>
          </p:nvPr>
        </p:nvGraphicFramePr>
        <p:xfrm>
          <a:off x="1908175" y="4797425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Clip" r:id="rId13" imgW="1474927" imgH="703174" progId="MS_ClipArt_Gallery.2">
                  <p:embed/>
                </p:oleObj>
              </mc:Choice>
              <mc:Fallback>
                <p:oleObj name="Clip" r:id="rId13" imgW="1474927" imgH="70317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797425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97270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2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61234"/>
            <a:ext cx="1656184" cy="137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n0235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313" y="939899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n02338_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30" y="769937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n02544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30" y="769937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80" y="2668587"/>
            <a:ext cx="16652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an0247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12" y="2812107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805" y="2808287"/>
            <a:ext cx="1633537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67" y="4900612"/>
            <a:ext cx="213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1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0457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683568" y="314324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" name="AutoShape 14"/>
          <p:cNvSpPr>
            <a:spLocks noGrp="1" noChangeArrowheads="1"/>
          </p:cNvSpPr>
          <p:nvPr>
            <p:ph idx="1"/>
          </p:nvPr>
        </p:nvSpPr>
        <p:spPr bwMode="auto">
          <a:xfrm>
            <a:off x="3275856" y="2276872"/>
            <a:ext cx="2590329" cy="3184049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4716016" y="116632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835696" y="4221559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7163246" y="188640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1475656" y="1989311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2555776" y="189111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5435054" y="4005535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372200" y="2636912"/>
            <a:ext cx="1873250" cy="2663825"/>
          </a:xfrm>
          <a:prstGeom prst="irregularSeal1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2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87528"/>
              </p:ext>
            </p:extLst>
          </p:nvPr>
        </p:nvGraphicFramePr>
        <p:xfrm>
          <a:off x="-2340768" y="584723"/>
          <a:ext cx="1656184" cy="13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Clip" r:id="rId5" imgW="1294790" imgH="1074420" progId="MS_ClipArt_Gallery.2">
                  <p:embed/>
                </p:oleObj>
              </mc:Choice>
              <mc:Fallback>
                <p:oleObj name="Clip" r:id="rId5" imgW="1294790" imgH="107442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40768" y="584723"/>
                        <a:ext cx="1656184" cy="137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an0235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260" y="1557536"/>
            <a:ext cx="1268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n02338_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192" y="2348753"/>
            <a:ext cx="1162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an02544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548680"/>
            <a:ext cx="12009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533596"/>
              </p:ext>
            </p:extLst>
          </p:nvPr>
        </p:nvGraphicFramePr>
        <p:xfrm>
          <a:off x="-2052736" y="3148771"/>
          <a:ext cx="166528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Clip" r:id="rId10" imgW="704816" imgH="1000057" progId="MS_ClipArt_Gallery.5">
                  <p:embed/>
                </p:oleObj>
              </mc:Choice>
              <mc:Fallback>
                <p:oleObj name="Clip" r:id="rId10" imgW="704816" imgH="100005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52736" y="3148771"/>
                        <a:ext cx="1665287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an02479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140968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40327"/>
              </p:ext>
            </p:extLst>
          </p:nvPr>
        </p:nvGraphicFramePr>
        <p:xfrm>
          <a:off x="-2916832" y="1193105"/>
          <a:ext cx="163353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Clip" r:id="rId13" imgW="2196389" imgH="2619756" progId="MS_ClipArt_Gallery.2">
                  <p:embed/>
                </p:oleObj>
              </mc:Choice>
              <mc:Fallback>
                <p:oleObj name="Clip" r:id="rId13" imgW="2196389" imgH="261975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16832" y="1193105"/>
                        <a:ext cx="1633537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31029"/>
              </p:ext>
            </p:extLst>
          </p:nvPr>
        </p:nvGraphicFramePr>
        <p:xfrm>
          <a:off x="-2628800" y="4689822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lip" r:id="rId15" imgW="1474927" imgH="703174" progId="MS_ClipArt_Gallery.2">
                  <p:embed/>
                </p:oleObj>
              </mc:Choice>
              <mc:Fallback>
                <p:oleObj name="Clip" r:id="rId15" imgW="1474927" imgH="70317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28800" y="4689822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C:\Users\Tegan\AppData\Local\Microsoft\Windows\Temporary Internet Files\Content.IE5\G5XS5IJ6\MC900139579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5085184"/>
            <a:ext cx="1609328" cy="12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neko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235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53432"/>
              </p:ext>
            </p:extLst>
          </p:nvPr>
        </p:nvGraphicFramePr>
        <p:xfrm>
          <a:off x="1259632" y="409408"/>
          <a:ext cx="6330132" cy="525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5" imgW="1294790" imgH="1074420" progId="MS_ClipArt_Gallery.2">
                  <p:embed/>
                </p:oleObj>
              </mc:Choice>
              <mc:Fallback>
                <p:oleObj name="Clip" r:id="rId5" imgW="1294790" imgH="10744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9408"/>
                        <a:ext cx="6330132" cy="5251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2324217"/>
            <a:ext cx="648072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neko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4368" y="6165304"/>
            <a:ext cx="648072" cy="70788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b="1" dirty="0"/>
          </a:p>
        </p:txBody>
      </p:sp>
      <p:pic>
        <p:nvPicPr>
          <p:cNvPr id="3" name="neko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110671" y="61653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4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02350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310"/>
            <a:ext cx="5904656" cy="602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inu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6093296"/>
            <a:ext cx="434734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b="1" dirty="0"/>
          </a:p>
        </p:txBody>
      </p:sp>
      <p:pic>
        <p:nvPicPr>
          <p:cNvPr id="2" name="inu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18784" y="60867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8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1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02338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0502"/>
            <a:ext cx="5054250" cy="564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usagi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56376" y="6237312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b="1" dirty="0"/>
          </a:p>
        </p:txBody>
      </p:sp>
      <p:pic>
        <p:nvPicPr>
          <p:cNvPr id="2" name="usag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36296" y="62373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14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74536"/>
              </p:ext>
            </p:extLst>
          </p:nvPr>
        </p:nvGraphicFramePr>
        <p:xfrm>
          <a:off x="1331640" y="415892"/>
          <a:ext cx="6552728" cy="5800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lip" r:id="rId5" imgW="714257" imgH="1009785" progId="MS_ClipArt_Gallery.5">
                  <p:embed/>
                </p:oleObj>
              </mc:Choice>
              <mc:Fallback>
                <p:oleObj name="Clip" r:id="rId5" imgW="714257" imgH="1009785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5892"/>
                        <a:ext cx="6552728" cy="5800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sakana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00392" y="5805264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2" name="sakana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87283" y="59100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14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02544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4007"/>
            <a:ext cx="4104456" cy="646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smtClean="0">
                <a:latin typeface="Comic Sans MS" pitchFamily="66" charset="0"/>
              </a:rPr>
              <a:t>tori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5877272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2" name="tor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18784" y="58576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02479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43" y="332655"/>
            <a:ext cx="6621733" cy="592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uma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5733256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3" name="um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32787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5128"/>
              </p:ext>
            </p:extLst>
          </p:nvPr>
        </p:nvGraphicFramePr>
        <p:xfrm>
          <a:off x="1979712" y="127870"/>
          <a:ext cx="5328592" cy="6352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lip" r:id="rId5" imgW="2196389" imgH="2619756" progId="MS_ClipArt_Gallery.2">
                  <p:embed/>
                </p:oleObj>
              </mc:Choice>
              <mc:Fallback>
                <p:oleObj name="Clip" r:id="rId5" imgW="2196389" imgH="2619756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27870"/>
                        <a:ext cx="5328592" cy="6352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err="1" smtClean="0">
                <a:latin typeface="Comic Sans MS" pitchFamily="66" charset="0"/>
              </a:rPr>
              <a:t>nezumi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5733256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2" name="nezumi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18784" y="5778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505194"/>
              </p:ext>
            </p:extLst>
          </p:nvPr>
        </p:nvGraphicFramePr>
        <p:xfrm>
          <a:off x="467544" y="836712"/>
          <a:ext cx="8305299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lip" r:id="rId5" imgW="1474927" imgH="703174" progId="MS_ClipArt_Gallery.2">
                  <p:embed/>
                </p:oleObj>
              </mc:Choice>
              <mc:Fallback>
                <p:oleObj name="Clip" r:id="rId5" imgW="1474927" imgH="703174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836712"/>
                        <a:ext cx="8305299" cy="4536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9600" dirty="0" smtClean="0">
                <a:latin typeface="Comic Sans MS" pitchFamily="66" charset="0"/>
              </a:rPr>
              <a:t>kame</a:t>
            </a:r>
            <a:endParaRPr lang="en-AU" sz="9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8384" y="5733256"/>
            <a:ext cx="43794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AU" sz="4000" b="1" dirty="0" smtClean="0"/>
              <a:t>T</a:t>
            </a:r>
            <a:endParaRPr lang="en-AU" sz="4000" dirty="0"/>
          </a:p>
        </p:txBody>
      </p:sp>
      <p:pic>
        <p:nvPicPr>
          <p:cNvPr id="3" name="kame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80589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8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7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37</Words>
  <Application>Microsoft Office PowerPoint</Application>
  <PresentationFormat>On-screen Show (4:3)</PresentationFormat>
  <Paragraphs>28</Paragraphs>
  <Slides>16</Slides>
  <Notes>0</Notes>
  <HiddenSlides>0</HiddenSlides>
  <MMClips>10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Clip</vt:lpstr>
      <vt:lpstr>Doubutsu Animals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Doubutsu Animals</dc:title>
  <dc:creator>Tegan Parry</dc:creator>
  <cp:lastModifiedBy>Bill &amp; Inge</cp:lastModifiedBy>
  <cp:revision>21</cp:revision>
  <dcterms:created xsi:type="dcterms:W3CDTF">2012-04-30T23:17:34Z</dcterms:created>
  <dcterms:modified xsi:type="dcterms:W3CDTF">2012-08-16T02:09:38Z</dcterms:modified>
</cp:coreProperties>
</file>