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6" r:id="rId12"/>
    <p:sldId id="267" r:id="rId13"/>
    <p:sldId id="271" r:id="rId14"/>
    <p:sldId id="269" r:id="rId15"/>
    <p:sldId id="272" r:id="rId16"/>
    <p:sldId id="273" r:id="rId17"/>
    <p:sldId id="274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9DE463-94B9-431A-B0FF-D7363AFD6990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78EF89A6-6B5E-4771-8C76-9552A1247397}">
      <dgm:prSet phldrT="[Text]"/>
      <dgm:spPr/>
      <dgm:t>
        <a:bodyPr/>
        <a:lstStyle/>
        <a:p>
          <a:r>
            <a:rPr lang="en-AU" dirty="0" smtClean="0"/>
            <a:t>Person</a:t>
          </a:r>
          <a:endParaRPr lang="en-AU" dirty="0"/>
        </a:p>
      </dgm:t>
    </dgm:pt>
    <dgm:pt modelId="{2EA6F5B5-0519-4345-9814-F5D3772B5D85}" type="parTrans" cxnId="{0B8A3946-B169-4A71-A417-36E48C047581}">
      <dgm:prSet/>
      <dgm:spPr/>
      <dgm:t>
        <a:bodyPr/>
        <a:lstStyle/>
        <a:p>
          <a:endParaRPr lang="en-AU"/>
        </a:p>
      </dgm:t>
    </dgm:pt>
    <dgm:pt modelId="{97697097-F1D7-4CCB-8539-AAAB2EA9128A}" type="sibTrans" cxnId="{0B8A3946-B169-4A71-A417-36E48C047581}">
      <dgm:prSet/>
      <dgm:spPr/>
      <dgm:t>
        <a:bodyPr/>
        <a:lstStyle/>
        <a:p>
          <a:endParaRPr lang="en-AU"/>
        </a:p>
      </dgm:t>
    </dgm:pt>
    <dgm:pt modelId="{51F7CF5E-D102-4322-B05D-AA606604DD67}">
      <dgm:prSet phldrT="[Text]"/>
      <dgm:spPr/>
      <dgm:t>
        <a:bodyPr/>
        <a:lstStyle/>
        <a:p>
          <a:r>
            <a:rPr lang="ja-JP" altLang="en-US" dirty="0" smtClean="0"/>
            <a:t>は</a:t>
          </a:r>
          <a:endParaRPr lang="en-AU" dirty="0"/>
        </a:p>
      </dgm:t>
    </dgm:pt>
    <dgm:pt modelId="{412EB813-3943-4783-BDD4-DDEFD84B78E3}" type="parTrans" cxnId="{530E79E0-8065-42E9-8ED6-F338DC766016}">
      <dgm:prSet/>
      <dgm:spPr/>
      <dgm:t>
        <a:bodyPr/>
        <a:lstStyle/>
        <a:p>
          <a:endParaRPr lang="en-AU"/>
        </a:p>
      </dgm:t>
    </dgm:pt>
    <dgm:pt modelId="{C3822C34-ACAB-4415-9373-629EA268611E}" type="sibTrans" cxnId="{530E79E0-8065-42E9-8ED6-F338DC766016}">
      <dgm:prSet/>
      <dgm:spPr/>
      <dgm:t>
        <a:bodyPr/>
        <a:lstStyle/>
        <a:p>
          <a:endParaRPr lang="en-AU"/>
        </a:p>
      </dgm:t>
    </dgm:pt>
    <dgm:pt modelId="{54B8D006-9913-41F1-AE79-7889C54B8ADE}">
      <dgm:prSet phldrT="[Text]"/>
      <dgm:spPr/>
      <dgm:t>
        <a:bodyPr/>
        <a:lstStyle/>
        <a:p>
          <a:r>
            <a:rPr lang="ja-JP" altLang="en-US" dirty="0" smtClean="0"/>
            <a:t>あまり</a:t>
          </a:r>
          <a:endParaRPr lang="en-AU" dirty="0"/>
        </a:p>
      </dgm:t>
    </dgm:pt>
    <dgm:pt modelId="{A745E233-492F-43EC-B227-A7EDBA06879B}" type="parTrans" cxnId="{716F9C46-FD72-4839-A60F-B9C8625BFA56}">
      <dgm:prSet/>
      <dgm:spPr/>
      <dgm:t>
        <a:bodyPr/>
        <a:lstStyle/>
        <a:p>
          <a:endParaRPr lang="en-AU"/>
        </a:p>
      </dgm:t>
    </dgm:pt>
    <dgm:pt modelId="{EECEE637-CF78-40A1-988B-F597279543B4}" type="sibTrans" cxnId="{716F9C46-FD72-4839-A60F-B9C8625BFA56}">
      <dgm:prSet/>
      <dgm:spPr/>
      <dgm:t>
        <a:bodyPr/>
        <a:lstStyle/>
        <a:p>
          <a:endParaRPr lang="en-AU"/>
        </a:p>
      </dgm:t>
    </dgm:pt>
    <dgm:pt modelId="{E2D946DC-977D-4DFE-9F04-6844B59EE5EC}">
      <dgm:prSet phldrT="[Text]"/>
      <dgm:spPr/>
      <dgm:t>
        <a:bodyPr/>
        <a:lstStyle/>
        <a:p>
          <a:r>
            <a:rPr lang="en-AU" dirty="0" smtClean="0"/>
            <a:t>Negative ending</a:t>
          </a:r>
          <a:endParaRPr lang="en-AU" dirty="0"/>
        </a:p>
      </dgm:t>
    </dgm:pt>
    <dgm:pt modelId="{176EE741-CC61-4D3D-8D96-2C8B3E8348C6}" type="parTrans" cxnId="{E05FF4CA-7013-487D-A055-AD1C69420B8D}">
      <dgm:prSet/>
      <dgm:spPr/>
      <dgm:t>
        <a:bodyPr/>
        <a:lstStyle/>
        <a:p>
          <a:endParaRPr lang="en-AU"/>
        </a:p>
      </dgm:t>
    </dgm:pt>
    <dgm:pt modelId="{11203B54-C9BD-4E4D-8292-50C6C6EB4524}" type="sibTrans" cxnId="{E05FF4CA-7013-487D-A055-AD1C69420B8D}">
      <dgm:prSet/>
      <dgm:spPr/>
      <dgm:t>
        <a:bodyPr/>
        <a:lstStyle/>
        <a:p>
          <a:endParaRPr lang="en-AU"/>
        </a:p>
      </dgm:t>
    </dgm:pt>
    <dgm:pt modelId="{461155F2-F966-418A-90DE-24EE985A22F5}">
      <dgm:prSet phldrT="[Text]"/>
      <dgm:spPr/>
      <dgm:t>
        <a:bodyPr/>
        <a:lstStyle/>
        <a:p>
          <a:r>
            <a:rPr lang="ja-JP" altLang="en-US" dirty="0" smtClean="0"/>
            <a:t>です</a:t>
          </a:r>
          <a:endParaRPr lang="en-AU" dirty="0"/>
        </a:p>
      </dgm:t>
    </dgm:pt>
    <dgm:pt modelId="{8C32D936-05B6-4525-B531-0C8CA5BC26A1}" type="parTrans" cxnId="{704EECB1-CB51-42FD-B103-FC8F5CDC6721}">
      <dgm:prSet/>
      <dgm:spPr/>
      <dgm:t>
        <a:bodyPr/>
        <a:lstStyle/>
        <a:p>
          <a:endParaRPr lang="en-AU"/>
        </a:p>
      </dgm:t>
    </dgm:pt>
    <dgm:pt modelId="{8B25BCD7-31AD-4A3D-A7B2-71D9AEE90167}" type="sibTrans" cxnId="{704EECB1-CB51-42FD-B103-FC8F5CDC6721}">
      <dgm:prSet/>
      <dgm:spPr/>
      <dgm:t>
        <a:bodyPr/>
        <a:lstStyle/>
        <a:p>
          <a:endParaRPr lang="en-AU"/>
        </a:p>
      </dgm:t>
    </dgm:pt>
    <dgm:pt modelId="{76697123-F8D9-4AF3-9218-E1DB1D776EDE}" type="pres">
      <dgm:prSet presAssocID="{B29DE463-94B9-431A-B0FF-D7363AFD69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028D33-D48F-4A33-9419-360881D074DB}" type="pres">
      <dgm:prSet presAssocID="{78EF89A6-6B5E-4771-8C76-9552A124739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CB1EC47-6236-49A0-9335-EF2A0F8D1F9B}" type="pres">
      <dgm:prSet presAssocID="{97697097-F1D7-4CCB-8539-AAAB2EA9128A}" presName="sibTrans" presStyleCnt="0"/>
      <dgm:spPr/>
    </dgm:pt>
    <dgm:pt modelId="{6809D5D2-D4CA-46FF-BB0C-43B7DA0A9A8B}" type="pres">
      <dgm:prSet presAssocID="{51F7CF5E-D102-4322-B05D-AA606604DD6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0F45C-1951-4893-BE63-472F7810049B}" type="pres">
      <dgm:prSet presAssocID="{C3822C34-ACAB-4415-9373-629EA268611E}" presName="sibTrans" presStyleCnt="0"/>
      <dgm:spPr/>
    </dgm:pt>
    <dgm:pt modelId="{D7F7C24A-3EAA-41DC-895A-7C0B80D1FB6D}" type="pres">
      <dgm:prSet presAssocID="{54B8D006-9913-41F1-AE79-7889C54B8AD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A7C1B-0BF5-4B53-B9B7-E92DA0EAD2D4}" type="pres">
      <dgm:prSet presAssocID="{EECEE637-CF78-40A1-988B-F597279543B4}" presName="sibTrans" presStyleCnt="0"/>
      <dgm:spPr/>
    </dgm:pt>
    <dgm:pt modelId="{A2D0D8FF-AE77-43CE-B786-BF6F24FF041C}" type="pres">
      <dgm:prSet presAssocID="{E2D946DC-977D-4DFE-9F04-6844B59EE5E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45C664F-BF34-462C-91B6-CD0648022E6B}" type="pres">
      <dgm:prSet presAssocID="{11203B54-C9BD-4E4D-8292-50C6C6EB4524}" presName="sibTrans" presStyleCnt="0"/>
      <dgm:spPr/>
    </dgm:pt>
    <dgm:pt modelId="{D5FEA6A2-3771-49DE-BEBF-C44EDAFAFE01}" type="pres">
      <dgm:prSet presAssocID="{461155F2-F966-418A-90DE-24EE985A22F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617E98-35B9-4234-913A-1C5312C77A14}" type="presOf" srcId="{54B8D006-9913-41F1-AE79-7889C54B8ADE}" destId="{D7F7C24A-3EAA-41DC-895A-7C0B80D1FB6D}" srcOrd="0" destOrd="0" presId="urn:microsoft.com/office/officeart/2005/8/layout/default"/>
    <dgm:cxn modelId="{9F98539D-AD84-47C5-8995-F5A8B0863F6A}" type="presOf" srcId="{78EF89A6-6B5E-4771-8C76-9552A1247397}" destId="{30028D33-D48F-4A33-9419-360881D074DB}" srcOrd="0" destOrd="0" presId="urn:microsoft.com/office/officeart/2005/8/layout/default"/>
    <dgm:cxn modelId="{3A5D98F0-C151-41D5-B5C9-C628AEBF0C72}" type="presOf" srcId="{461155F2-F966-418A-90DE-24EE985A22F5}" destId="{D5FEA6A2-3771-49DE-BEBF-C44EDAFAFE01}" srcOrd="0" destOrd="0" presId="urn:microsoft.com/office/officeart/2005/8/layout/default"/>
    <dgm:cxn modelId="{530E79E0-8065-42E9-8ED6-F338DC766016}" srcId="{B29DE463-94B9-431A-B0FF-D7363AFD6990}" destId="{51F7CF5E-D102-4322-B05D-AA606604DD67}" srcOrd="1" destOrd="0" parTransId="{412EB813-3943-4783-BDD4-DDEFD84B78E3}" sibTransId="{C3822C34-ACAB-4415-9373-629EA268611E}"/>
    <dgm:cxn modelId="{E05FF4CA-7013-487D-A055-AD1C69420B8D}" srcId="{B29DE463-94B9-431A-B0FF-D7363AFD6990}" destId="{E2D946DC-977D-4DFE-9F04-6844B59EE5EC}" srcOrd="3" destOrd="0" parTransId="{176EE741-CC61-4D3D-8D96-2C8B3E8348C6}" sibTransId="{11203B54-C9BD-4E4D-8292-50C6C6EB4524}"/>
    <dgm:cxn modelId="{D093BD91-CCB5-4B75-94A8-779FDDBBC427}" type="presOf" srcId="{51F7CF5E-D102-4322-B05D-AA606604DD67}" destId="{6809D5D2-D4CA-46FF-BB0C-43B7DA0A9A8B}" srcOrd="0" destOrd="0" presId="urn:microsoft.com/office/officeart/2005/8/layout/default"/>
    <dgm:cxn modelId="{704EECB1-CB51-42FD-B103-FC8F5CDC6721}" srcId="{B29DE463-94B9-431A-B0FF-D7363AFD6990}" destId="{461155F2-F966-418A-90DE-24EE985A22F5}" srcOrd="4" destOrd="0" parTransId="{8C32D936-05B6-4525-B531-0C8CA5BC26A1}" sibTransId="{8B25BCD7-31AD-4A3D-A7B2-71D9AEE90167}"/>
    <dgm:cxn modelId="{1CF7DB56-CBBC-48BC-8EC3-D882419C9257}" type="presOf" srcId="{B29DE463-94B9-431A-B0FF-D7363AFD6990}" destId="{76697123-F8D9-4AF3-9218-E1DB1D776EDE}" srcOrd="0" destOrd="0" presId="urn:microsoft.com/office/officeart/2005/8/layout/default"/>
    <dgm:cxn modelId="{716F9C46-FD72-4839-A60F-B9C8625BFA56}" srcId="{B29DE463-94B9-431A-B0FF-D7363AFD6990}" destId="{54B8D006-9913-41F1-AE79-7889C54B8ADE}" srcOrd="2" destOrd="0" parTransId="{A745E233-492F-43EC-B227-A7EDBA06879B}" sibTransId="{EECEE637-CF78-40A1-988B-F597279543B4}"/>
    <dgm:cxn modelId="{10F9D86D-DA2A-4B8E-818D-AB93C727653E}" type="presOf" srcId="{E2D946DC-977D-4DFE-9F04-6844B59EE5EC}" destId="{A2D0D8FF-AE77-43CE-B786-BF6F24FF041C}" srcOrd="0" destOrd="0" presId="urn:microsoft.com/office/officeart/2005/8/layout/default"/>
    <dgm:cxn modelId="{0B8A3946-B169-4A71-A417-36E48C047581}" srcId="{B29DE463-94B9-431A-B0FF-D7363AFD6990}" destId="{78EF89A6-6B5E-4771-8C76-9552A1247397}" srcOrd="0" destOrd="0" parTransId="{2EA6F5B5-0519-4345-9814-F5D3772B5D85}" sibTransId="{97697097-F1D7-4CCB-8539-AAAB2EA9128A}"/>
    <dgm:cxn modelId="{6C6A60D7-6C5F-4C78-B6A6-B11A03655C67}" type="presParOf" srcId="{76697123-F8D9-4AF3-9218-E1DB1D776EDE}" destId="{30028D33-D48F-4A33-9419-360881D074DB}" srcOrd="0" destOrd="0" presId="urn:microsoft.com/office/officeart/2005/8/layout/default"/>
    <dgm:cxn modelId="{B34EB965-2036-4203-9D40-D4A63FA522D5}" type="presParOf" srcId="{76697123-F8D9-4AF3-9218-E1DB1D776EDE}" destId="{BCB1EC47-6236-49A0-9335-EF2A0F8D1F9B}" srcOrd="1" destOrd="0" presId="urn:microsoft.com/office/officeart/2005/8/layout/default"/>
    <dgm:cxn modelId="{6AD84FED-7C59-4739-8BDC-5CAB1920AF57}" type="presParOf" srcId="{76697123-F8D9-4AF3-9218-E1DB1D776EDE}" destId="{6809D5D2-D4CA-46FF-BB0C-43B7DA0A9A8B}" srcOrd="2" destOrd="0" presId="urn:microsoft.com/office/officeart/2005/8/layout/default"/>
    <dgm:cxn modelId="{4066DA25-4A1C-4DD6-8E49-EE373211F404}" type="presParOf" srcId="{76697123-F8D9-4AF3-9218-E1DB1D776EDE}" destId="{4650F45C-1951-4893-BE63-472F7810049B}" srcOrd="3" destOrd="0" presId="urn:microsoft.com/office/officeart/2005/8/layout/default"/>
    <dgm:cxn modelId="{311D9D9F-E602-434B-BCA3-8FBC86C3E327}" type="presParOf" srcId="{76697123-F8D9-4AF3-9218-E1DB1D776EDE}" destId="{D7F7C24A-3EAA-41DC-895A-7C0B80D1FB6D}" srcOrd="4" destOrd="0" presId="urn:microsoft.com/office/officeart/2005/8/layout/default"/>
    <dgm:cxn modelId="{665DA048-DCA8-4CAF-B563-C9A14AE5973C}" type="presParOf" srcId="{76697123-F8D9-4AF3-9218-E1DB1D776EDE}" destId="{4FFA7C1B-0BF5-4B53-B9B7-E92DA0EAD2D4}" srcOrd="5" destOrd="0" presId="urn:microsoft.com/office/officeart/2005/8/layout/default"/>
    <dgm:cxn modelId="{2B71A93D-ABF7-45DE-8027-C7A8F3900CB2}" type="presParOf" srcId="{76697123-F8D9-4AF3-9218-E1DB1D776EDE}" destId="{A2D0D8FF-AE77-43CE-B786-BF6F24FF041C}" srcOrd="6" destOrd="0" presId="urn:microsoft.com/office/officeart/2005/8/layout/default"/>
    <dgm:cxn modelId="{17EA44CF-60BB-4C6F-BAFF-99875803877B}" type="presParOf" srcId="{76697123-F8D9-4AF3-9218-E1DB1D776EDE}" destId="{D45C664F-BF34-462C-91B6-CD0648022E6B}" srcOrd="7" destOrd="0" presId="urn:microsoft.com/office/officeart/2005/8/layout/default"/>
    <dgm:cxn modelId="{13F1C405-CD9C-4C08-ACE5-A69E0C04D438}" type="presParOf" srcId="{76697123-F8D9-4AF3-9218-E1DB1D776EDE}" destId="{D5FEA6A2-3771-49DE-BEBF-C44EDAFAFE0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28D33-D48F-4A33-9419-360881D074DB}">
      <dsp:nvSpPr>
        <dsp:cNvPr id="0" name=""/>
        <dsp:cNvSpPr/>
      </dsp:nvSpPr>
      <dsp:spPr>
        <a:xfrm>
          <a:off x="0" y="614362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900" kern="1200" dirty="0" smtClean="0"/>
            <a:t>Person</a:t>
          </a:r>
          <a:endParaRPr lang="en-AU" sz="3900" kern="1200" dirty="0"/>
        </a:p>
      </dsp:txBody>
      <dsp:txXfrm>
        <a:off x="0" y="614362"/>
        <a:ext cx="2571749" cy="1543050"/>
      </dsp:txXfrm>
    </dsp:sp>
    <dsp:sp modelId="{6809D5D2-D4CA-46FF-BB0C-43B7DA0A9A8B}">
      <dsp:nvSpPr>
        <dsp:cNvPr id="0" name=""/>
        <dsp:cNvSpPr/>
      </dsp:nvSpPr>
      <dsp:spPr>
        <a:xfrm>
          <a:off x="2828925" y="614362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3900" kern="1200" dirty="0" smtClean="0"/>
            <a:t>は</a:t>
          </a:r>
          <a:endParaRPr lang="en-AU" sz="3900" kern="1200" dirty="0"/>
        </a:p>
      </dsp:txBody>
      <dsp:txXfrm>
        <a:off x="2828925" y="614362"/>
        <a:ext cx="2571749" cy="1543050"/>
      </dsp:txXfrm>
    </dsp:sp>
    <dsp:sp modelId="{D7F7C24A-3EAA-41DC-895A-7C0B80D1FB6D}">
      <dsp:nvSpPr>
        <dsp:cNvPr id="0" name=""/>
        <dsp:cNvSpPr/>
      </dsp:nvSpPr>
      <dsp:spPr>
        <a:xfrm>
          <a:off x="5657849" y="614362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3900" kern="1200" dirty="0" smtClean="0"/>
            <a:t>あまり</a:t>
          </a:r>
          <a:endParaRPr lang="en-AU" sz="3900" kern="1200" dirty="0"/>
        </a:p>
      </dsp:txBody>
      <dsp:txXfrm>
        <a:off x="5657849" y="614362"/>
        <a:ext cx="2571749" cy="1543050"/>
      </dsp:txXfrm>
    </dsp:sp>
    <dsp:sp modelId="{A2D0D8FF-AE77-43CE-B786-BF6F24FF041C}">
      <dsp:nvSpPr>
        <dsp:cNvPr id="0" name=""/>
        <dsp:cNvSpPr/>
      </dsp:nvSpPr>
      <dsp:spPr>
        <a:xfrm>
          <a:off x="1414462" y="2414587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900" kern="1200" dirty="0" smtClean="0"/>
            <a:t>Negative ending</a:t>
          </a:r>
          <a:endParaRPr lang="en-AU" sz="3900" kern="1200" dirty="0"/>
        </a:p>
      </dsp:txBody>
      <dsp:txXfrm>
        <a:off x="1414462" y="2414587"/>
        <a:ext cx="2571749" cy="1543050"/>
      </dsp:txXfrm>
    </dsp:sp>
    <dsp:sp modelId="{D5FEA6A2-3771-49DE-BEBF-C44EDAFAFE01}">
      <dsp:nvSpPr>
        <dsp:cNvPr id="0" name=""/>
        <dsp:cNvSpPr/>
      </dsp:nvSpPr>
      <dsp:spPr>
        <a:xfrm>
          <a:off x="4243387" y="2414587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3900" kern="1200" dirty="0" smtClean="0"/>
            <a:t>です</a:t>
          </a:r>
          <a:endParaRPr lang="en-AU" sz="3900" kern="1200" dirty="0"/>
        </a:p>
      </dsp:txBody>
      <dsp:txXfrm>
        <a:off x="4243387" y="2414587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A2F0DE5-8025-45E9-9CAE-54DB4B4C924E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241AF25-8781-4EB1-BB70-A128AA25717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0DE5-8025-45E9-9CAE-54DB4B4C924E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AF25-8781-4EB1-BB70-A128AA25717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0DE5-8025-45E9-9CAE-54DB4B4C924E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AF25-8781-4EB1-BB70-A128AA25717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A2F0DE5-8025-45E9-9CAE-54DB4B4C924E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AF25-8781-4EB1-BB70-A128AA25717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A2F0DE5-8025-45E9-9CAE-54DB4B4C924E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241AF25-8781-4EB1-BB70-A128AA257171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2F0DE5-8025-45E9-9CAE-54DB4B4C924E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41AF25-8781-4EB1-BB70-A128AA25717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2F0DE5-8025-45E9-9CAE-54DB4B4C924E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241AF25-8781-4EB1-BB70-A128AA25717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0DE5-8025-45E9-9CAE-54DB4B4C924E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AF25-8781-4EB1-BB70-A128AA25717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2F0DE5-8025-45E9-9CAE-54DB4B4C924E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41AF25-8781-4EB1-BB70-A128AA25717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A2F0DE5-8025-45E9-9CAE-54DB4B4C924E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241AF25-8781-4EB1-BB70-A128AA25717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A2F0DE5-8025-45E9-9CAE-54DB4B4C924E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241AF25-8781-4EB1-BB70-A128AA25717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A2F0DE5-8025-45E9-9CAE-54DB4B4C924E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241AF25-8781-4EB1-BB70-A128AA257171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Describing people and adjectives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71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52465135"/>
              </p:ext>
            </p:extLst>
          </p:nvPr>
        </p:nvGraphicFramePr>
        <p:xfrm>
          <a:off x="323528" y="0"/>
          <a:ext cx="4038600" cy="6805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382416"/>
              </a:tblGrid>
              <a:tr h="288032">
                <a:tc>
                  <a:txBody>
                    <a:bodyPr/>
                    <a:lstStyle/>
                    <a:p>
                      <a:r>
                        <a:rPr lang="en-AU" dirty="0" smtClean="0"/>
                        <a:t>English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Hiragana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282312">
                <a:tc>
                  <a:txBody>
                    <a:bodyPr/>
                    <a:lstStyle/>
                    <a:p>
                      <a:r>
                        <a:rPr lang="en-AU" dirty="0" smtClean="0"/>
                        <a:t>Kind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やさしい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Cute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かわいい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Cool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かっこいい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Brightful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あかるい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Young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わかい</a:t>
                      </a:r>
                      <a:endParaRPr lang="en-US" altLang="ja-JP" dirty="0" smtClean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Pretty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きれい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Tall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たかい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Short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みじかい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Small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ちいさい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Clever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かしこい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Scary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こわい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Smelly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くさい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Ugly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みにくい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Big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おおきい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Noisy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うるさい</a:t>
                      </a:r>
                      <a:endParaRPr lang="en-AU" dirty="0"/>
                    </a:p>
                  </a:txBody>
                  <a:tcPr/>
                </a:tc>
              </a:tr>
              <a:tr h="339240">
                <a:tc>
                  <a:txBody>
                    <a:bodyPr/>
                    <a:lstStyle/>
                    <a:p>
                      <a:r>
                        <a:rPr lang="en-AU" dirty="0" smtClean="0"/>
                        <a:t>Sleepy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ねむい</a:t>
                      </a:r>
                      <a:endParaRPr lang="en-AU" dirty="0"/>
                    </a:p>
                  </a:txBody>
                  <a:tcPr/>
                </a:tc>
              </a:tr>
              <a:tr h="587504">
                <a:tc>
                  <a:txBody>
                    <a:bodyPr/>
                    <a:lstStyle/>
                    <a:p>
                      <a:r>
                        <a:rPr lang="en-AU" dirty="0" smtClean="0"/>
                        <a:t>Dirty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きたない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32921181"/>
              </p:ext>
            </p:extLst>
          </p:nvPr>
        </p:nvGraphicFramePr>
        <p:xfrm>
          <a:off x="4644008" y="0"/>
          <a:ext cx="40386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English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Romaji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Kind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Yasashii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Cute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Kawaii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Cool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Kaakoii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Brightful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Akarui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Young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Wakai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Pretty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Kirei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Tall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Takai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Short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Mijikai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Small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Chiisai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Clever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Kashikoi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Scary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Kowai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Smelly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Kusai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Ugly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Minikui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Big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Ookii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Noisy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Urusai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Sleepy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Nemui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Dirty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Kitanai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6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Joining 2 adjectives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/>
          <a:lstStyle/>
          <a:p>
            <a:r>
              <a:rPr lang="en-AU" dirty="0" smtClean="0"/>
              <a:t>While the particle </a:t>
            </a:r>
            <a:r>
              <a:rPr lang="ja-JP" altLang="en-US" dirty="0" smtClean="0"/>
              <a:t>と　</a:t>
            </a:r>
            <a:r>
              <a:rPr lang="en-AU" dirty="0" smtClean="0"/>
              <a:t>“and” is used to connect the nouns, the</a:t>
            </a:r>
            <a:r>
              <a:rPr lang="ja-JP" altLang="en-US" dirty="0" smtClean="0"/>
              <a:t>　て</a:t>
            </a:r>
            <a:r>
              <a:rPr lang="en-AU" dirty="0" smtClean="0"/>
              <a:t> form is used to connect two adjectives or to join sentences. </a:t>
            </a:r>
          </a:p>
          <a:p>
            <a:r>
              <a:rPr lang="en-AU" b="1" dirty="0" smtClean="0"/>
              <a:t>E.g.</a:t>
            </a:r>
            <a:r>
              <a:rPr lang="ja-JP" altLang="en-US" b="1" dirty="0" smtClean="0"/>
              <a:t>　やさし</a:t>
            </a:r>
            <a:r>
              <a:rPr lang="ja-JP" alt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い</a:t>
            </a:r>
            <a:endParaRPr lang="en-US" altLang="ja-JP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AU" b="1" dirty="0" smtClean="0"/>
              <a:t>E.g. </a:t>
            </a:r>
            <a:r>
              <a:rPr lang="ja-JP" altLang="en-US" b="1" dirty="0" smtClean="0"/>
              <a:t>　やさし</a:t>
            </a:r>
            <a:r>
              <a:rPr lang="ja-JP" alt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くて</a:t>
            </a:r>
            <a:r>
              <a:rPr lang="ja-JP" altLang="en-US" b="1" dirty="0" smtClean="0"/>
              <a:t>、きれいです。</a:t>
            </a:r>
            <a:endParaRPr lang="en-US" altLang="ja-JP" b="1" dirty="0" smtClean="0"/>
          </a:p>
          <a:p>
            <a:r>
              <a:rPr lang="en-AU" dirty="0" smtClean="0"/>
              <a:t>Drop </a:t>
            </a:r>
            <a:r>
              <a:rPr lang="ja-JP" altLang="en-US" dirty="0" smtClean="0"/>
              <a:t>い </a:t>
            </a:r>
            <a:r>
              <a:rPr lang="en-AU" altLang="ja-JP" dirty="0" smtClean="0"/>
              <a:t>and add </a:t>
            </a:r>
            <a:r>
              <a:rPr lang="ja-JP" altLang="en-US" dirty="0"/>
              <a:t>く</a:t>
            </a:r>
            <a:r>
              <a:rPr lang="ja-JP" altLang="en-US" dirty="0" smtClean="0"/>
              <a:t>て </a:t>
            </a:r>
            <a:r>
              <a:rPr lang="en-AU" altLang="ja-JP" dirty="0" smtClean="0"/>
              <a:t>to the first adjective in order to join 2 adjectives together.</a:t>
            </a:r>
            <a:endParaRPr lang="ja-JP" altLang="en-US" dirty="0"/>
          </a:p>
          <a:p>
            <a:pPr marL="64008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5948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en-AU" dirty="0" smtClean="0"/>
              <a:t>Negative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/>
          <a:lstStyle/>
          <a:p>
            <a:r>
              <a:rPr lang="en-AU" sz="2000" dirty="0" smtClean="0"/>
              <a:t>The </a:t>
            </a:r>
            <a:r>
              <a:rPr lang="en-AU" sz="2000" dirty="0" err="1" smtClean="0"/>
              <a:t>i</a:t>
            </a:r>
            <a:r>
              <a:rPr lang="en-AU" sz="2000" dirty="0" smtClean="0"/>
              <a:t>- adjective have the affirmative, the negative, the past affirmative and the past negative forms.</a:t>
            </a:r>
          </a:p>
          <a:p>
            <a:r>
              <a:rPr lang="en-AU" sz="2000" dirty="0"/>
              <a:t>Drop </a:t>
            </a:r>
            <a:r>
              <a:rPr lang="ja-JP" altLang="en-US" sz="2000" dirty="0"/>
              <a:t>い </a:t>
            </a:r>
            <a:r>
              <a:rPr lang="en-AU" sz="2000" dirty="0"/>
              <a:t>and add </a:t>
            </a:r>
            <a:r>
              <a:rPr lang="ja-JP" altLang="en-US" sz="2000" dirty="0" smtClean="0"/>
              <a:t>くない</a:t>
            </a:r>
            <a:r>
              <a:rPr lang="en-AU" altLang="ja-JP" sz="2000" dirty="0" smtClean="0"/>
              <a:t> in order to make the negative ending. </a:t>
            </a:r>
            <a:endParaRPr lang="en-AU" dirty="0" smtClean="0"/>
          </a:p>
          <a:p>
            <a:pPr marL="64008" indent="0">
              <a:buNone/>
            </a:pPr>
            <a:r>
              <a:rPr lang="en-AU" dirty="0" smtClean="0"/>
              <a:t> 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920367"/>
              </p:ext>
            </p:extLst>
          </p:nvPr>
        </p:nvGraphicFramePr>
        <p:xfrm>
          <a:off x="395536" y="2924945"/>
          <a:ext cx="8496944" cy="2903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703544">
                <a:tc>
                  <a:txBody>
                    <a:bodyPr/>
                    <a:lstStyle/>
                    <a:p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Cute 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Handsome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Kind </a:t>
                      </a:r>
                      <a:endParaRPr lang="en-AU" sz="2000" b="1" dirty="0"/>
                    </a:p>
                  </a:txBody>
                  <a:tcPr/>
                </a:tc>
              </a:tr>
              <a:tr h="768990"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Affirmative 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 smtClean="0"/>
                        <a:t>かわい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 smtClean="0"/>
                        <a:t>かっこいい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 smtClean="0"/>
                        <a:t>やさしい</a:t>
                      </a:r>
                      <a:endParaRPr lang="en-AU" sz="2000" b="1" dirty="0"/>
                    </a:p>
                  </a:txBody>
                  <a:tcPr/>
                </a:tc>
              </a:tr>
              <a:tr h="703544">
                <a:tc>
                  <a:txBody>
                    <a:bodyPr/>
                    <a:lstStyle/>
                    <a:p>
                      <a:r>
                        <a:rPr lang="en-AU" sz="2000" b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Connecting </a:t>
                      </a:r>
                      <a:endParaRPr lang="en-AU" sz="20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かわくて</a:t>
                      </a:r>
                      <a:endParaRPr lang="en-AU" sz="20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かっこいくて</a:t>
                      </a:r>
                      <a:endParaRPr lang="en-AU" sz="20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やさしくて</a:t>
                      </a:r>
                      <a:endParaRPr lang="en-AU" sz="20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7187">
                <a:tc>
                  <a:txBody>
                    <a:bodyPr/>
                    <a:lstStyle/>
                    <a:p>
                      <a:r>
                        <a:rPr lang="en-A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Negative </a:t>
                      </a:r>
                    </a:p>
                    <a:p>
                      <a:endParaRPr lang="en-A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かわくない</a:t>
                      </a:r>
                      <a:endParaRPr lang="en-A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かっこいくない</a:t>
                      </a:r>
                      <a:endParaRPr lang="en-A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やさしくない</a:t>
                      </a:r>
                      <a:endParaRPr lang="en-A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4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Set sentence structure for saying someone isn’t so ____.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95750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00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Practice examples</a:t>
            </a:r>
            <a:br>
              <a:rPr lang="en-AU" dirty="0" smtClean="0"/>
            </a:br>
            <a:r>
              <a:rPr lang="en-AU" sz="2400" dirty="0" smtClean="0"/>
              <a:t>Translate these examples into Japanese (hiragana and using polite nouns)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Father isn’t so tall.</a:t>
            </a:r>
          </a:p>
          <a:p>
            <a:endParaRPr lang="en-AU" dirty="0" smtClean="0"/>
          </a:p>
          <a:p>
            <a:r>
              <a:rPr lang="en-AU" dirty="0" smtClean="0"/>
              <a:t>Mother isn’t so short.</a:t>
            </a:r>
          </a:p>
          <a:p>
            <a:endParaRPr lang="en-AU" dirty="0" smtClean="0"/>
          </a:p>
          <a:p>
            <a:r>
              <a:rPr lang="en-AU" dirty="0" smtClean="0"/>
              <a:t>Older brother isn’t so cool.</a:t>
            </a:r>
          </a:p>
          <a:p>
            <a:endParaRPr lang="en-AU" dirty="0" smtClean="0"/>
          </a:p>
          <a:p>
            <a:r>
              <a:rPr lang="en-AU" dirty="0" smtClean="0"/>
              <a:t>Older sister isn’t so pretty.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おとうさんはあまりたかくないです。</a:t>
            </a:r>
            <a:endParaRPr lang="en-AU" dirty="0"/>
          </a:p>
          <a:p>
            <a:r>
              <a:rPr lang="ja-JP" altLang="en-US" dirty="0"/>
              <a:t>おがあさんはあまりみじかくないです。</a:t>
            </a:r>
            <a:endParaRPr lang="en-AU" dirty="0"/>
          </a:p>
          <a:p>
            <a:r>
              <a:rPr lang="ja-JP" altLang="en-US" dirty="0" smtClean="0"/>
              <a:t>おにいさんはあまりかっこいくないです。</a:t>
            </a:r>
            <a:endParaRPr lang="en-US" altLang="ja-JP" dirty="0" smtClean="0"/>
          </a:p>
          <a:p>
            <a:endParaRPr lang="en-US" dirty="0"/>
          </a:p>
          <a:p>
            <a:r>
              <a:rPr lang="ja-JP" altLang="en-US" dirty="0" smtClean="0"/>
              <a:t>おねえさんはあまり美しくないです。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642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/>
          </a:bodyPr>
          <a:lstStyle/>
          <a:p>
            <a:r>
              <a:rPr lang="en-AU" sz="3200" b="1" dirty="0" smtClean="0"/>
              <a:t>Comparing 2 people with adjectives</a:t>
            </a:r>
            <a:endParaRPr lang="en-AU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618507"/>
              </p:ext>
            </p:extLst>
          </p:nvPr>
        </p:nvGraphicFramePr>
        <p:xfrm>
          <a:off x="457200" y="1268413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627504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1</a:t>
                      </a:r>
                      <a:r>
                        <a:rPr lang="en-AU" sz="2000" b="1" baseline="30000" dirty="0" smtClean="0"/>
                        <a:t>st</a:t>
                      </a:r>
                      <a:r>
                        <a:rPr lang="en-AU" sz="2000" b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Subject (select 1 person</a:t>
                      </a:r>
                      <a:r>
                        <a:rPr lang="en-AU" sz="2000" b="1" baseline="0" dirty="0" smtClean="0"/>
                        <a:t>)</a:t>
                      </a:r>
                      <a:endParaRPr lang="en-A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2</a:t>
                      </a:r>
                      <a:r>
                        <a:rPr lang="en-AU" sz="2000" b="1" baseline="30000" dirty="0" smtClean="0"/>
                        <a:t>nd</a:t>
                      </a:r>
                      <a:r>
                        <a:rPr lang="en-AU" sz="2000" b="1" dirty="0" smtClean="0"/>
                        <a:t> 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>
                          <a:solidFill>
                            <a:srgbClr val="FF0000"/>
                          </a:solidFill>
                        </a:rPr>
                        <a:t>Subject particle </a:t>
                      </a:r>
                      <a:r>
                        <a:rPr lang="ja-JP" altLang="en-US" sz="2000" b="1" dirty="0" smtClean="0">
                          <a:solidFill>
                            <a:srgbClr val="FF0000"/>
                          </a:solidFill>
                        </a:rPr>
                        <a:t>は</a:t>
                      </a:r>
                      <a:endParaRPr lang="en-A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3</a:t>
                      </a:r>
                      <a:r>
                        <a:rPr lang="en-AU" sz="2000" b="1" baseline="30000" dirty="0" smtClean="0"/>
                        <a:t>rd</a:t>
                      </a:r>
                      <a:r>
                        <a:rPr lang="en-AU" sz="2000" b="1" dirty="0" smtClean="0"/>
                        <a:t> 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r>
                        <a:rPr lang="en-AU" sz="2000" b="1" baseline="30000" dirty="0" smtClean="0">
                          <a:solidFill>
                            <a:schemeClr val="accent3"/>
                          </a:solidFill>
                        </a:rPr>
                        <a:t>nd</a:t>
                      </a:r>
                      <a:r>
                        <a:rPr lang="en-AU" sz="2000" b="1" dirty="0" smtClean="0">
                          <a:solidFill>
                            <a:schemeClr val="accent3"/>
                          </a:solidFill>
                        </a:rPr>
                        <a:t> person being compared to the 1</a:t>
                      </a:r>
                      <a:r>
                        <a:rPr lang="en-AU" sz="2000" b="1" baseline="30000" dirty="0" smtClean="0">
                          <a:solidFill>
                            <a:schemeClr val="accent3"/>
                          </a:solidFill>
                        </a:rPr>
                        <a:t>st</a:t>
                      </a:r>
                      <a:r>
                        <a:rPr lang="en-AU" sz="2000" b="1" baseline="0" dirty="0" smtClean="0">
                          <a:solidFill>
                            <a:schemeClr val="accent3"/>
                          </a:solidFill>
                        </a:rPr>
                        <a:t> person</a:t>
                      </a:r>
                      <a:endParaRPr lang="en-AU" sz="20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4</a:t>
                      </a:r>
                      <a:r>
                        <a:rPr lang="en-AU" sz="2000" b="1" baseline="30000" dirty="0" smtClean="0"/>
                        <a:t>th</a:t>
                      </a:r>
                      <a:r>
                        <a:rPr lang="en-AU" sz="2000" b="1" dirty="0" smtClean="0"/>
                        <a:t> 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 smtClean="0">
                          <a:solidFill>
                            <a:srgbClr val="00B050"/>
                          </a:solidFill>
                        </a:rPr>
                        <a:t>より</a:t>
                      </a:r>
                      <a:endParaRPr lang="en-A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5</a:t>
                      </a:r>
                      <a:r>
                        <a:rPr lang="en-AU" sz="2000" b="1" baseline="30000" dirty="0" smtClean="0"/>
                        <a:t>th</a:t>
                      </a:r>
                      <a:r>
                        <a:rPr lang="en-AU" sz="2000" b="1" dirty="0" smtClean="0"/>
                        <a:t> 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>
                          <a:solidFill>
                            <a:srgbClr val="0070C0"/>
                          </a:solidFill>
                        </a:rPr>
                        <a:t>Adjective</a:t>
                      </a:r>
                      <a:r>
                        <a:rPr lang="en-AU" sz="2000" b="1" baseline="0" dirty="0" smtClean="0">
                          <a:solidFill>
                            <a:srgbClr val="0070C0"/>
                          </a:solidFill>
                        </a:rPr>
                        <a:t> to compare the 1</a:t>
                      </a:r>
                      <a:r>
                        <a:rPr lang="en-AU" sz="2000" b="1" baseline="30000" dirty="0" smtClean="0">
                          <a:solidFill>
                            <a:srgbClr val="0070C0"/>
                          </a:solidFill>
                        </a:rPr>
                        <a:t>st</a:t>
                      </a:r>
                      <a:r>
                        <a:rPr lang="en-AU" sz="2000" b="1" baseline="0" dirty="0" smtClean="0">
                          <a:solidFill>
                            <a:srgbClr val="0070C0"/>
                          </a:solidFill>
                        </a:rPr>
                        <a:t> and 2</a:t>
                      </a:r>
                      <a:r>
                        <a:rPr lang="en-AU" sz="2000" b="1" baseline="30000" dirty="0" smtClean="0">
                          <a:solidFill>
                            <a:srgbClr val="0070C0"/>
                          </a:solidFill>
                        </a:rPr>
                        <a:t>nd</a:t>
                      </a:r>
                      <a:r>
                        <a:rPr lang="en-AU" sz="2000" b="1" baseline="0" dirty="0" smtClean="0">
                          <a:solidFill>
                            <a:srgbClr val="0070C0"/>
                          </a:solidFill>
                        </a:rPr>
                        <a:t> person</a:t>
                      </a:r>
                      <a:endParaRPr lang="en-AU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6</a:t>
                      </a:r>
                      <a:r>
                        <a:rPr lang="en-AU" sz="2000" b="1" baseline="30000" dirty="0" smtClean="0"/>
                        <a:t>th</a:t>
                      </a:r>
                      <a:r>
                        <a:rPr lang="en-AU" sz="2000" b="1" dirty="0" smtClean="0"/>
                        <a:t> 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 smtClean="0"/>
                        <a:t>です。</a:t>
                      </a:r>
                      <a:endParaRPr lang="en-A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Example</a:t>
                      </a:r>
                      <a:r>
                        <a:rPr lang="en-AU" baseline="0" dirty="0" smtClean="0"/>
                        <a:t>: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おかあさん</a:t>
                      </a:r>
                      <a:r>
                        <a:rPr lang="ja-JP" altLang="en-US" b="1" dirty="0" smtClean="0">
                          <a:solidFill>
                            <a:srgbClr val="FF0000"/>
                          </a:solidFill>
                        </a:rPr>
                        <a:t>は</a:t>
                      </a:r>
                      <a:r>
                        <a:rPr lang="ja-JP" altLang="en-US" b="1" dirty="0" smtClean="0">
                          <a:solidFill>
                            <a:schemeClr val="accent3"/>
                          </a:solidFill>
                        </a:rPr>
                        <a:t>おどうさん</a:t>
                      </a:r>
                      <a:r>
                        <a:rPr lang="ja-JP" altLang="en-US" b="1" dirty="0" smtClean="0">
                          <a:solidFill>
                            <a:srgbClr val="00B050"/>
                          </a:solidFill>
                        </a:rPr>
                        <a:t>より</a:t>
                      </a:r>
                      <a:r>
                        <a:rPr lang="ja-JP" altLang="en-US" b="1" dirty="0" smtClean="0">
                          <a:solidFill>
                            <a:srgbClr val="0070C0"/>
                          </a:solidFill>
                        </a:rPr>
                        <a:t>やさしい</a:t>
                      </a:r>
                      <a:r>
                        <a:rPr lang="ja-JP" altLang="en-US" b="1" dirty="0" smtClean="0"/>
                        <a:t>です。</a:t>
                      </a:r>
                      <a:endParaRPr lang="en-US" altLang="ja-JP" b="1" dirty="0" smtClean="0"/>
                    </a:p>
                    <a:p>
                      <a:endParaRPr lang="en-US" dirty="0" smtClean="0"/>
                    </a:p>
                    <a:p>
                      <a:r>
                        <a:rPr lang="en-AU" dirty="0" smtClean="0"/>
                        <a:t>Mother is more kinder than father. 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3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More practice examples:</a:t>
            </a:r>
            <a:br>
              <a:rPr lang="en-AU" dirty="0" smtClean="0"/>
            </a:br>
            <a:r>
              <a:rPr lang="en-AU" sz="1800" dirty="0" smtClean="0"/>
              <a:t>Translate the following sentences into English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78358" indent="-514350">
              <a:buAutoNum type="arabicPeriod"/>
            </a:pPr>
            <a:r>
              <a:rPr lang="ja-JP" altLang="en-US" dirty="0" smtClean="0"/>
              <a:t>いもうとさんはおとうとさんよりかわいいです。</a:t>
            </a:r>
            <a:endParaRPr lang="en-US" altLang="ja-JP" dirty="0" smtClean="0"/>
          </a:p>
          <a:p>
            <a:pPr marL="578358" indent="-514350">
              <a:buAutoNum type="arabicPeriod"/>
            </a:pPr>
            <a:r>
              <a:rPr lang="ja-JP" altLang="en-US" dirty="0"/>
              <a:t>ちちはそふよ</a:t>
            </a:r>
            <a:r>
              <a:rPr lang="ja-JP" altLang="en-US" dirty="0" smtClean="0"/>
              <a:t>りわかいです。</a:t>
            </a:r>
            <a:endParaRPr lang="en-US" altLang="ja-JP" dirty="0" smtClean="0"/>
          </a:p>
          <a:p>
            <a:pPr marL="578358" indent="-514350">
              <a:buAutoNum type="arabicPeriod"/>
            </a:pPr>
            <a:r>
              <a:rPr lang="ja-JP" altLang="en-US" dirty="0" smtClean="0"/>
              <a:t>あにはちちよりたかいです。</a:t>
            </a:r>
            <a:endParaRPr lang="en-US" altLang="ja-JP" dirty="0" smtClean="0"/>
          </a:p>
          <a:p>
            <a:pPr marL="578358" indent="-514350">
              <a:buAutoNum type="arabicPeriod"/>
            </a:pPr>
            <a:r>
              <a:rPr lang="ja-JP" altLang="en-US" dirty="0" smtClean="0"/>
              <a:t>わたしはおにさんいりやさしいです。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/>
          <a:lstStyle/>
          <a:p>
            <a:pPr marL="578358" indent="-514350">
              <a:buAutoNum type="arabicPeriod"/>
            </a:pPr>
            <a:r>
              <a:rPr lang="en-AU" dirty="0" smtClean="0"/>
              <a:t>Younger sister is cuter than younger brother. </a:t>
            </a:r>
          </a:p>
          <a:p>
            <a:pPr marL="578358" indent="-514350">
              <a:buAutoNum type="arabicPeriod"/>
            </a:pPr>
            <a:r>
              <a:rPr lang="en-AU" dirty="0" smtClean="0"/>
              <a:t>Dad is younger than grandpa. </a:t>
            </a:r>
          </a:p>
          <a:p>
            <a:pPr marL="578358" indent="-514350">
              <a:buAutoNum type="arabicPeriod"/>
            </a:pPr>
            <a:r>
              <a:rPr lang="en-AU" dirty="0" smtClean="0"/>
              <a:t>Older brother is taller than dad. </a:t>
            </a:r>
          </a:p>
          <a:p>
            <a:pPr marL="578358" indent="-514350">
              <a:buAutoNum type="arabicPeriod"/>
            </a:pPr>
            <a:r>
              <a:rPr lang="en-AU" dirty="0" smtClean="0"/>
              <a:t>I’m kinder than older brother. </a:t>
            </a:r>
          </a:p>
          <a:p>
            <a:pPr marL="578358" indent="-514350"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466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Translation:</a:t>
            </a:r>
            <a:br>
              <a:rPr lang="en-AU" dirty="0" smtClean="0"/>
            </a:br>
            <a:r>
              <a:rPr lang="en-AU" sz="1800" dirty="0" smtClean="0"/>
              <a:t>Translate the following examples into Japanese (hiragana).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78358" indent="-514350">
              <a:buAutoNum type="arabicPeriod"/>
            </a:pPr>
            <a:r>
              <a:rPr lang="en-AU" dirty="0" smtClean="0"/>
              <a:t>Dad is taller than mum. </a:t>
            </a:r>
          </a:p>
          <a:p>
            <a:pPr marL="578358" indent="-514350">
              <a:buAutoNum type="arabicPeriod"/>
            </a:pPr>
            <a:r>
              <a:rPr lang="en-AU" dirty="0" smtClean="0"/>
              <a:t>I’m prettier than older sister. </a:t>
            </a:r>
          </a:p>
          <a:p>
            <a:pPr marL="578358" indent="-514350">
              <a:buAutoNum type="arabicPeriod"/>
            </a:pPr>
            <a:r>
              <a:rPr lang="en-AU" dirty="0" smtClean="0"/>
              <a:t>Older brother is cooler than younger brother. </a:t>
            </a:r>
          </a:p>
          <a:p>
            <a:pPr marL="578358" indent="-514350">
              <a:buAutoNum type="arabicPeriod"/>
            </a:pPr>
            <a:r>
              <a:rPr lang="ja-JP" altLang="en-US" dirty="0" smtClean="0"/>
              <a:t>Ｍ</a:t>
            </a:r>
            <a:r>
              <a:rPr lang="en-AU" dirty="0" smtClean="0"/>
              <a:t>other is younger than grandmother. 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altLang="ja-JP" dirty="0"/>
              <a:t>1</a:t>
            </a:r>
            <a:r>
              <a:rPr lang="ja-JP" altLang="en-US" dirty="0"/>
              <a:t>．</a:t>
            </a:r>
            <a:r>
              <a:rPr lang="ja-JP" altLang="en-US" dirty="0" smtClean="0"/>
              <a:t>ちちはははよりたかいです。</a:t>
            </a:r>
            <a:endParaRPr lang="en-US" altLang="ja-JP" dirty="0" smtClean="0"/>
          </a:p>
          <a:p>
            <a:pPr marL="64008" indent="0">
              <a:buNone/>
            </a:pPr>
            <a:r>
              <a:rPr lang="ja-JP" altLang="en-US" dirty="0"/>
              <a:t>２．</a:t>
            </a:r>
            <a:r>
              <a:rPr lang="ja-JP" altLang="en-US" dirty="0" smtClean="0"/>
              <a:t>わ</a:t>
            </a:r>
            <a:r>
              <a:rPr lang="ja-JP" altLang="en-US" dirty="0"/>
              <a:t>たし</a:t>
            </a:r>
            <a:r>
              <a:rPr lang="ja-JP" altLang="en-US" dirty="0" smtClean="0"/>
              <a:t>はおねえさんよりきれいです。</a:t>
            </a:r>
            <a:endParaRPr lang="en-US" altLang="ja-JP" dirty="0" smtClean="0"/>
          </a:p>
          <a:p>
            <a:pPr marL="64008" indent="0">
              <a:buNone/>
            </a:pPr>
            <a:r>
              <a:rPr lang="ja-JP" altLang="en-US" dirty="0"/>
              <a:t>３</a:t>
            </a:r>
            <a:r>
              <a:rPr lang="ja-JP" altLang="en-US" dirty="0" smtClean="0"/>
              <a:t>．おにいさんはおとうとさんよりかっこいいです。</a:t>
            </a:r>
            <a:endParaRPr lang="en-US" altLang="ja-JP" dirty="0" smtClean="0"/>
          </a:p>
          <a:p>
            <a:pPr marL="64008" indent="0">
              <a:buNone/>
            </a:pPr>
            <a:r>
              <a:rPr lang="ja-JP" altLang="en-US" dirty="0"/>
              <a:t>４</a:t>
            </a:r>
            <a:r>
              <a:rPr lang="ja-JP" altLang="en-US" dirty="0" smtClean="0"/>
              <a:t>．おかあさんはおばあさんよりわかいです。</a:t>
            </a:r>
            <a:endParaRPr lang="en-US" altLang="ja-JP" dirty="0" smtClean="0"/>
          </a:p>
          <a:p>
            <a:pPr marL="64008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977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やさしい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1920" y="1484785"/>
            <a:ext cx="5112568" cy="4763616"/>
          </a:xfrm>
        </p:spPr>
        <p:txBody>
          <a:bodyPr/>
          <a:lstStyle/>
          <a:p>
            <a:pPr marL="64008" indent="0">
              <a:buNone/>
            </a:pPr>
            <a:r>
              <a:rPr lang="en-AU" b="1" dirty="0" smtClean="0"/>
              <a:t>Kind</a:t>
            </a:r>
          </a:p>
          <a:p>
            <a:pPr marL="64008" indent="0">
              <a:buNone/>
            </a:pPr>
            <a:endParaRPr lang="en-AU" b="1" dirty="0"/>
          </a:p>
          <a:p>
            <a:pPr marL="64008" indent="0">
              <a:buNone/>
            </a:pPr>
            <a:r>
              <a:rPr lang="en-AU" altLang="ja-JP" b="1" dirty="0" smtClean="0"/>
              <a:t>(Pet or Person)</a:t>
            </a:r>
            <a:r>
              <a:rPr lang="ja-JP" altLang="en-US" b="1" dirty="0"/>
              <a:t> </a:t>
            </a:r>
            <a:r>
              <a:rPr lang="en-AU" altLang="ja-JP" b="1" dirty="0" smtClean="0"/>
              <a:t>+ </a:t>
            </a:r>
            <a:r>
              <a:rPr lang="ja-JP" altLang="en-US" b="1" dirty="0" smtClean="0"/>
              <a:t>は </a:t>
            </a:r>
            <a:r>
              <a:rPr lang="en-AU" altLang="ja-JP" b="1" dirty="0" smtClean="0"/>
              <a:t>+</a:t>
            </a:r>
          </a:p>
          <a:p>
            <a:pPr marL="64008" indent="0">
              <a:buNone/>
            </a:pPr>
            <a:r>
              <a:rPr lang="en-AU" altLang="ja-JP" b="1" dirty="0" smtClean="0"/>
              <a:t>(insert describing words)</a:t>
            </a:r>
            <a:r>
              <a:rPr lang="ja-JP" altLang="en-US" b="1" dirty="0"/>
              <a:t> です</a:t>
            </a:r>
            <a:r>
              <a:rPr lang="ja-JP" altLang="en-US" b="1" dirty="0" smtClean="0"/>
              <a:t>。</a:t>
            </a:r>
            <a:endParaRPr lang="en-AU" altLang="ja-JP" b="1" dirty="0" smtClean="0"/>
          </a:p>
          <a:p>
            <a:pPr marL="64008" indent="0">
              <a:buNone/>
            </a:pPr>
            <a:endParaRPr lang="en-AU" altLang="ja-JP" b="1" dirty="0" smtClean="0"/>
          </a:p>
          <a:p>
            <a:pPr marL="64008" indent="0">
              <a:buNone/>
            </a:pPr>
            <a:r>
              <a:rPr lang="ja-JP" altLang="en-US" b="1" dirty="0" smtClean="0"/>
              <a:t>おとうさんはやさしいです。</a:t>
            </a:r>
            <a:endParaRPr lang="en-AU" altLang="ja-JP" b="1" dirty="0" smtClean="0"/>
          </a:p>
          <a:p>
            <a:pPr marL="64008" indent="0">
              <a:buNone/>
            </a:pPr>
            <a:endParaRPr lang="en-AU" b="1" dirty="0"/>
          </a:p>
          <a:p>
            <a:pPr marL="64008" indent="0">
              <a:buNone/>
            </a:pPr>
            <a:r>
              <a:rPr lang="en-AU" b="1" dirty="0" smtClean="0"/>
              <a:t>Dad is a kind person. </a:t>
            </a:r>
            <a:endParaRPr lang="en-AU" b="1" dirty="0"/>
          </a:p>
        </p:txBody>
      </p:sp>
      <p:pic>
        <p:nvPicPr>
          <p:cNvPr id="1026" name="Picture 2" descr="\\8485bs1\staffhome\jeanne.wang2\Desktop\demotivation_us_Some-people-are-kind-And-some-people-are-just-telling-the-truth_13073026537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4784"/>
            <a:ext cx="310668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30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かわいい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3394720" cy="453650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AU" dirty="0" smtClean="0"/>
              <a:t>Cute</a:t>
            </a:r>
          </a:p>
          <a:p>
            <a:pPr marL="64008" indent="0">
              <a:buNone/>
            </a:pPr>
            <a:endParaRPr lang="en-AU" dirty="0" smtClean="0"/>
          </a:p>
          <a:p>
            <a:pPr marL="64008" indent="0">
              <a:buNone/>
            </a:pPr>
            <a:r>
              <a:rPr lang="en-AU" dirty="0" smtClean="0"/>
              <a:t>(</a:t>
            </a:r>
            <a:r>
              <a:rPr lang="en-AU" dirty="0"/>
              <a:t>Pet or Person) + </a:t>
            </a:r>
            <a:r>
              <a:rPr lang="ja-JP" altLang="en-US" dirty="0"/>
              <a:t>は </a:t>
            </a:r>
            <a:r>
              <a:rPr lang="en-US" altLang="ja-JP" dirty="0"/>
              <a:t>+</a:t>
            </a:r>
          </a:p>
          <a:p>
            <a:pPr marL="64008" indent="0">
              <a:buNone/>
            </a:pPr>
            <a:r>
              <a:rPr lang="en-US" altLang="ja-JP" dirty="0"/>
              <a:t>(</a:t>
            </a:r>
            <a:r>
              <a:rPr lang="en-AU" dirty="0"/>
              <a:t>insert describing words) </a:t>
            </a:r>
            <a:r>
              <a:rPr lang="ja-JP" altLang="en-US" dirty="0"/>
              <a:t>です。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ja-JP" altLang="en-US" dirty="0" smtClean="0"/>
              <a:t>いもうとはかわいいです。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45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かっこいい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2080419"/>
            <a:ext cx="3390900" cy="3810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AU" dirty="0" smtClean="0"/>
              <a:t>Cool</a:t>
            </a:r>
          </a:p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r>
              <a:rPr lang="en-US" dirty="0" smtClean="0"/>
              <a:t>(____?___) + </a:t>
            </a:r>
            <a:r>
              <a:rPr lang="ja-JP" altLang="en-US" dirty="0"/>
              <a:t>は </a:t>
            </a:r>
            <a:r>
              <a:rPr lang="en-US" altLang="ja-JP" dirty="0" smtClean="0"/>
              <a:t>+ (</a:t>
            </a:r>
            <a:r>
              <a:rPr lang="en-US" dirty="0" smtClean="0"/>
              <a:t>__?___) </a:t>
            </a:r>
            <a:r>
              <a:rPr lang="ja-JP" altLang="en-US" dirty="0"/>
              <a:t>です。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ja-JP" altLang="en-US" dirty="0" smtClean="0"/>
              <a:t>おにいさんはかっこいいです。</a:t>
            </a:r>
            <a:endParaRPr lang="en-AU" altLang="ja-JP" dirty="0" smtClean="0"/>
          </a:p>
          <a:p>
            <a:pPr marL="64008" indent="0">
              <a:buNone/>
            </a:pPr>
            <a:endParaRPr lang="en-AU" dirty="0"/>
          </a:p>
          <a:p>
            <a:pPr marL="64008" indent="0">
              <a:buNone/>
            </a:pPr>
            <a:r>
              <a:rPr lang="en-AU" dirty="0" smtClean="0"/>
              <a:t>Older brother is a cool person.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990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あかるい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4176463" cy="511256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AU" dirty="0" err="1" smtClean="0"/>
              <a:t>Brightful</a:t>
            </a:r>
            <a:endParaRPr lang="en-AU" dirty="0" smtClean="0"/>
          </a:p>
          <a:p>
            <a:pPr marL="64008" indent="0">
              <a:buNone/>
            </a:pPr>
            <a:endParaRPr lang="en-AU" dirty="0" smtClean="0"/>
          </a:p>
          <a:p>
            <a:pPr marL="64008" indent="0">
              <a:buNone/>
            </a:pPr>
            <a:r>
              <a:rPr lang="en-US" altLang="ja-JP" dirty="0"/>
              <a:t>(____?___) + </a:t>
            </a:r>
            <a:r>
              <a:rPr lang="ja-JP" altLang="en-US" dirty="0"/>
              <a:t>は </a:t>
            </a:r>
            <a:r>
              <a:rPr lang="en-US" altLang="ja-JP" dirty="0"/>
              <a:t>+ (__?___) </a:t>
            </a:r>
            <a:r>
              <a:rPr lang="ja-JP" altLang="en-US" dirty="0"/>
              <a:t>です。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ja-JP" altLang="en-US" dirty="0" smtClean="0"/>
              <a:t>おねえさんはあかるいです。</a:t>
            </a:r>
            <a:endParaRPr lang="en-AU" altLang="ja-JP" dirty="0" smtClean="0"/>
          </a:p>
          <a:p>
            <a:pPr marL="64008" indent="0">
              <a:buNone/>
            </a:pPr>
            <a:endParaRPr lang="en-AU" dirty="0"/>
          </a:p>
          <a:p>
            <a:pPr marL="64008" indent="0">
              <a:buNone/>
            </a:pPr>
            <a:r>
              <a:rPr lang="en-AU" dirty="0" smtClean="0"/>
              <a:t>______ is a </a:t>
            </a:r>
            <a:r>
              <a:rPr lang="en-AU" dirty="0" err="1" smtClean="0"/>
              <a:t>brightful</a:t>
            </a:r>
            <a:r>
              <a:rPr lang="en-AU" dirty="0" smtClean="0"/>
              <a:t> person.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597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わかい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74" y="1722438"/>
            <a:ext cx="3399052" cy="452596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AU" dirty="0" smtClean="0"/>
              <a:t>Young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en-US" altLang="ja-JP" dirty="0"/>
              <a:t>(____?___) + </a:t>
            </a:r>
            <a:r>
              <a:rPr lang="ja-JP" altLang="en-US" dirty="0"/>
              <a:t>は </a:t>
            </a:r>
            <a:r>
              <a:rPr lang="en-US" altLang="ja-JP" dirty="0"/>
              <a:t>+ (__?___) </a:t>
            </a:r>
            <a:r>
              <a:rPr lang="ja-JP" altLang="en-US" dirty="0"/>
              <a:t>です。</a:t>
            </a:r>
          </a:p>
          <a:p>
            <a:pPr marL="64008" indent="0">
              <a:buNone/>
            </a:pPr>
            <a:endParaRPr lang="en-AU" altLang="ja-JP" dirty="0" smtClean="0"/>
          </a:p>
          <a:p>
            <a:pPr marL="64008" indent="0">
              <a:buNone/>
            </a:pPr>
            <a:r>
              <a:rPr lang="ja-JP" altLang="en-US" dirty="0" smtClean="0"/>
              <a:t>＿＿＿＿は＿＿＿＿です。</a:t>
            </a:r>
            <a:endParaRPr lang="en-AU" altLang="ja-JP" dirty="0" smtClean="0"/>
          </a:p>
          <a:p>
            <a:pPr marL="64008" indent="0">
              <a:buNone/>
            </a:pPr>
            <a:endParaRPr lang="en-AU" dirty="0"/>
          </a:p>
          <a:p>
            <a:pPr marL="64008" indent="0">
              <a:buNone/>
            </a:pPr>
            <a:r>
              <a:rPr lang="en-AU" dirty="0" smtClean="0"/>
              <a:t>E.G ______?___________</a:t>
            </a:r>
          </a:p>
        </p:txBody>
      </p:sp>
    </p:spTree>
    <p:extLst>
      <p:ext uri="{BB962C8B-B14F-4D97-AF65-F5344CB8AC3E}">
        <p14:creationId xmlns:p14="http://schemas.microsoft.com/office/powerpoint/2010/main" val="336575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きれい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35" y="1722438"/>
            <a:ext cx="3509129" cy="452596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AU" dirty="0" smtClean="0"/>
              <a:t>Pretty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ja-JP" altLang="en-US" dirty="0" smtClean="0"/>
              <a:t>＿＿＿＿＿は＿＿＿＿＿です。</a:t>
            </a:r>
            <a:endParaRPr lang="en-AU" altLang="ja-JP" dirty="0" smtClean="0"/>
          </a:p>
          <a:p>
            <a:pPr marL="64008" indent="0">
              <a:buNone/>
            </a:pPr>
            <a:endParaRPr lang="en-AU" dirty="0"/>
          </a:p>
          <a:p>
            <a:pPr marL="64008" indent="0">
              <a:buNone/>
            </a:pPr>
            <a:r>
              <a:rPr lang="en-AU" dirty="0" smtClean="0"/>
              <a:t>E.g. ______________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436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たかい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4038600" cy="444792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AU" dirty="0" smtClean="0"/>
              <a:t>Tall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ja-JP" altLang="en-US" dirty="0" smtClean="0"/>
              <a:t>＿＿＿＿＿は＿＿＿＿です。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042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みじかい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94" y="1722438"/>
            <a:ext cx="3060412" cy="452596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AU" dirty="0" smtClean="0"/>
              <a:t>Short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ja-JP" altLang="en-US" dirty="0" smtClean="0"/>
              <a:t>＿＿＿＿＿＿＿＿＿＿＿＿＿＿＿＿＿＿＿＿＿＿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185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escribing people and adjectiv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やさしい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かわいい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かっこいい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あかるい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わかい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きれい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たかい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みじかい&amp;quot;&quot;/&gt;&lt;property id=&quot;20307&quot; value=&quot;264&quot;/&gt;&lt;/object&gt;&lt;object type=&quot;3&quot; unique_id=&quot;10036&quot;&gt;&lt;property id=&quot;20148&quot; value=&quot;5&quot;/&gt;&lt;property id=&quot;20300&quot; value=&quot;Slide 11 - &amp;quot;Joining 2 adjectives&amp;quot;&quot;/&gt;&lt;property id=&quot;20307&quot; value=&quot;266&quot;/&gt;&lt;/object&gt;&lt;object type=&quot;3&quot; unique_id=&quot;10037&quot;&gt;&lt;property id=&quot;20148&quot; value=&quot;5&quot;/&gt;&lt;property id=&quot;20300&quot; value=&quot;Slide 12 - &amp;quot;Negative &amp;quot;&quot;/&gt;&lt;property id=&quot;20307&quot; value=&quot;267&quot;/&gt;&lt;/object&gt;&lt;object type=&quot;3&quot; unique_id=&quot;10039&quot;&gt;&lt;property id=&quot;20148&quot; value=&quot;5&quot;/&gt;&lt;property id=&quot;20300&quot; value=&quot;Slide 14 - &amp;quot;Practice examples&amp;#x0D;&amp;#x0A;Translate these examples into Japanese (hiragana and using polite nouns)&amp;quot;&quot;/&gt;&lt;property id=&quot;20307&quot; value=&quot;269&quot;/&gt;&lt;/object&gt;&lt;object type=&quot;3&quot; unique_id=&quot;10189&quot;&gt;&lt;property id=&quot;20148&quot; value=&quot;5&quot;/&gt;&lt;property id=&quot;20300&quot; value=&quot;Slide 10&quot;/&gt;&lt;property id=&quot;20307&quot; value=&quot;270&quot;/&gt;&lt;/object&gt;&lt;object type=&quot;3&quot; unique_id=&quot;10190&quot;&gt;&lt;property id=&quot;20148&quot; value=&quot;5&quot;/&gt;&lt;property id=&quot;20300&quot; value=&quot;Slide 13 - &amp;quot;Set sentence structure for saying someone isn’t so ____.&amp;quot;&quot;/&gt;&lt;property id=&quot;20307&quot; value=&quot;271&quot;/&gt;&lt;/object&gt;&lt;object type=&quot;3&quot; unique_id=&quot;10191&quot;&gt;&lt;property id=&quot;20148&quot; value=&quot;5&quot;/&gt;&lt;property id=&quot;20300&quot; value=&quot;Slide 15 - &amp;quot;Comparing 2 people with adjectives&amp;quot;&quot;/&gt;&lt;property id=&quot;20307&quot; value=&quot;272&quot;/&gt;&lt;/object&gt;&lt;object type=&quot;3&quot; unique_id=&quot;10192&quot;&gt;&lt;property id=&quot;20148&quot; value=&quot;5&quot;/&gt;&lt;property id=&quot;20300&quot; value=&quot;Slide 16 - &amp;quot;More practice examples:&amp;#x0D;&amp;#x0A;Translate the following sentences into English&amp;quot;&quot;/&gt;&lt;property id=&quot;20307&quot; value=&quot;273&quot;/&gt;&lt;/object&gt;&lt;object type=&quot;3&quot; unique_id=&quot;10193&quot;&gt;&lt;property id=&quot;20148&quot; value=&quot;5&quot;/&gt;&lt;property id=&quot;20300&quot; value=&quot;Slide 17 - &amp;quot;Translation:&amp;#x0D;&amp;#x0A;Translate the following examples into Japanese (hiragana). &amp;quot;&quot;/&gt;&lt;property id=&quot;20307&quot; value=&quot;27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189</TotalTime>
  <Words>792</Words>
  <Application>Microsoft Office PowerPoint</Application>
  <PresentationFormat>On-screen Show (4:3)</PresentationFormat>
  <Paragraphs>205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Describing people and adjectives</vt:lpstr>
      <vt:lpstr>やさしい</vt:lpstr>
      <vt:lpstr>かわいい</vt:lpstr>
      <vt:lpstr>かっこいい</vt:lpstr>
      <vt:lpstr>あかるい</vt:lpstr>
      <vt:lpstr>わかい</vt:lpstr>
      <vt:lpstr>きれい</vt:lpstr>
      <vt:lpstr>たかい</vt:lpstr>
      <vt:lpstr>みじかい</vt:lpstr>
      <vt:lpstr>PowerPoint Presentation</vt:lpstr>
      <vt:lpstr>Joining 2 adjectives</vt:lpstr>
      <vt:lpstr>Negative </vt:lpstr>
      <vt:lpstr>Set sentence structure for saying someone isn’t so ____.</vt:lpstr>
      <vt:lpstr>Practice examples Translate these examples into Japanese (hiragana and using polite nouns)</vt:lpstr>
      <vt:lpstr>Comparing 2 people with adjectives</vt:lpstr>
      <vt:lpstr>More practice examples: Translate the following sentences into English</vt:lpstr>
      <vt:lpstr>Translation: Translate the following examples into Japanese (hiragana). 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people and adjectives</dc:title>
  <dc:creator>Jeanne Wang</dc:creator>
  <cp:lastModifiedBy>Bill &amp; Inge</cp:lastModifiedBy>
  <cp:revision>19</cp:revision>
  <dcterms:created xsi:type="dcterms:W3CDTF">2012-07-31T23:33:18Z</dcterms:created>
  <dcterms:modified xsi:type="dcterms:W3CDTF">2012-10-01T04:23:47Z</dcterms:modified>
</cp:coreProperties>
</file>