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C1EC3CCE-6322-4CA2-BA06-5FA874A07B68}" type="datetimeFigureOut">
              <a:rPr lang="en-AU" smtClean="0"/>
              <a:pPr/>
              <a:t>10/10/2012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8387B-57B8-42C4-9705-E9D590EBB04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3CCE-6322-4CA2-BA06-5FA874A07B68}" type="datetimeFigureOut">
              <a:rPr lang="en-AU" smtClean="0"/>
              <a:pPr/>
              <a:t>10/10/2012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387B-57B8-42C4-9705-E9D590EBB04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3CCE-6322-4CA2-BA06-5FA874A07B68}" type="datetimeFigureOut">
              <a:rPr lang="en-AU" smtClean="0"/>
              <a:pPr/>
              <a:t>10/10/2012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387B-57B8-42C4-9705-E9D590EBB04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EC3CCE-6322-4CA2-BA06-5FA874A07B68}" type="datetimeFigureOut">
              <a:rPr lang="en-AU" smtClean="0"/>
              <a:pPr/>
              <a:t>10/10/2012</a:t>
            </a:fld>
            <a:endParaRPr lang="en-A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B8387B-57B8-42C4-9705-E9D590EBB04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3CCE-6322-4CA2-BA06-5FA874A07B68}" type="datetimeFigureOut">
              <a:rPr lang="en-AU" smtClean="0"/>
              <a:pPr/>
              <a:t>10/10/2012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8387B-57B8-42C4-9705-E9D590EBB04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1EC3CCE-6322-4CA2-BA06-5FA874A07B68}" type="datetimeFigureOut">
              <a:rPr lang="en-AU" smtClean="0"/>
              <a:pPr/>
              <a:t>10/10/2012</a:t>
            </a:fld>
            <a:endParaRPr lang="en-A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0B8387B-57B8-42C4-9705-E9D590EBB04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1EC3CCE-6322-4CA2-BA06-5FA874A07B68}" type="datetimeFigureOut">
              <a:rPr lang="en-AU" smtClean="0"/>
              <a:pPr/>
              <a:t>10/10/2012</a:t>
            </a:fld>
            <a:endParaRPr lang="en-A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0B8387B-57B8-42C4-9705-E9D590EBB04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3CCE-6322-4CA2-BA06-5FA874A07B68}" type="datetimeFigureOut">
              <a:rPr lang="en-AU" smtClean="0"/>
              <a:pPr/>
              <a:t>10/10/2012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8387B-57B8-42C4-9705-E9D590EBB04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3CCE-6322-4CA2-BA06-5FA874A07B68}" type="datetimeFigureOut">
              <a:rPr lang="en-AU" smtClean="0"/>
              <a:pPr/>
              <a:t>10/10/2012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8387B-57B8-42C4-9705-E9D590EBB04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1EC3CCE-6322-4CA2-BA06-5FA874A07B68}" type="datetimeFigureOut">
              <a:rPr lang="en-AU" smtClean="0"/>
              <a:pPr/>
              <a:t>10/10/2012</a:t>
            </a:fld>
            <a:endParaRPr lang="en-A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0B8387B-57B8-42C4-9705-E9D590EBB04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C1EC3CCE-6322-4CA2-BA06-5FA874A07B68}" type="datetimeFigureOut">
              <a:rPr lang="en-AU" smtClean="0"/>
              <a:pPr/>
              <a:t>10/10/2012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0B8387B-57B8-42C4-9705-E9D590EBB04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C1EC3CCE-6322-4CA2-BA06-5FA874A07B68}" type="datetimeFigureOut">
              <a:rPr lang="en-AU" smtClean="0"/>
              <a:pPr/>
              <a:t>10/10/2012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0B8387B-57B8-42C4-9705-E9D590EBB049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11760" y="476672"/>
            <a:ext cx="4392488" cy="3096344"/>
          </a:xfrm>
          <a:prstGeom prst="rect">
            <a:avLst/>
          </a:prstGeom>
          <a:solidFill>
            <a:schemeClr val="tx1"/>
          </a:solidFill>
          <a:ln w="762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55776" y="2348880"/>
            <a:ext cx="4022824" cy="1080120"/>
          </a:xfrm>
        </p:spPr>
        <p:txBody>
          <a:bodyPr>
            <a:noAutofit/>
          </a:bodyPr>
          <a:lstStyle/>
          <a:p>
            <a:r>
              <a:rPr lang="en-AU" sz="66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DAYS OF THE WEEK</a:t>
            </a:r>
            <a:endParaRPr lang="en-AU" sz="66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sz="4800" dirty="0" err="1" smtClean="0"/>
              <a:t>Getsuyoubi</a:t>
            </a:r>
            <a:endParaRPr lang="en-AU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ja-JP" altLang="en-US" sz="20000" smtClean="0">
                <a:solidFill>
                  <a:srgbClr val="FF0000"/>
                </a:solidFill>
              </a:rPr>
              <a:t>月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altLang="ja-JP" sz="4800" dirty="0" err="1" smtClean="0"/>
              <a:t>Getsu</a:t>
            </a:r>
            <a:endParaRPr lang="en-AU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ja-JP" altLang="en-US" sz="6000">
                <a:solidFill>
                  <a:srgbClr val="FF0000"/>
                </a:solidFill>
              </a:rPr>
              <a:t>げつ</a:t>
            </a:r>
            <a:r>
              <a:rPr lang="ja-JP" altLang="en-US" sz="6000"/>
              <a:t>よう</a:t>
            </a:r>
            <a:r>
              <a:rPr lang="ja-JP" altLang="en-US" sz="6000" smtClean="0"/>
              <a:t>び</a:t>
            </a:r>
            <a:r>
              <a:rPr lang="ja-JP" altLang="en-US" sz="4400" smtClean="0"/>
              <a:t>　</a:t>
            </a:r>
            <a:endParaRPr lang="en-AU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5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ja-JP" sz="5400" dirty="0" smtClean="0"/>
              <a:t>M</a:t>
            </a:r>
            <a:r>
              <a:rPr lang="en-US" sz="5400" dirty="0" smtClean="0"/>
              <a:t>oon</a:t>
            </a:r>
            <a:endParaRPr lang="en-AU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7200" dirty="0" smtClean="0"/>
              <a:t>Monday </a:t>
            </a:r>
            <a:r>
              <a:rPr lang="en-AU" sz="5400" dirty="0" smtClean="0"/>
              <a:t> </a:t>
            </a:r>
            <a:endParaRPr lang="en-A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sz="4800" dirty="0" err="1" smtClean="0"/>
              <a:t>Kayoubi</a:t>
            </a:r>
            <a:endParaRPr lang="en-AU" sz="4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ja-JP" altLang="en-US" sz="20000" smtClean="0">
                <a:solidFill>
                  <a:srgbClr val="FF0000"/>
                </a:solidFill>
              </a:rPr>
              <a:t>火</a:t>
            </a:r>
            <a:endParaRPr lang="en-US" altLang="ja-JP" sz="20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altLang="ja-JP" sz="4800" dirty="0" smtClean="0"/>
              <a:t>Ka</a:t>
            </a:r>
            <a:endParaRPr lang="en-AU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ja-JP" altLang="en-US" sz="6000" smtClean="0">
                <a:solidFill>
                  <a:srgbClr val="FF0000"/>
                </a:solidFill>
              </a:rPr>
              <a:t>か</a:t>
            </a:r>
            <a:r>
              <a:rPr lang="ja-JP" altLang="en-US" sz="6000" smtClean="0"/>
              <a:t>ようび</a:t>
            </a:r>
            <a:endParaRPr lang="en-AU" sz="6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5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ja-JP" sz="5400" dirty="0" smtClean="0"/>
              <a:t>Fire</a:t>
            </a:r>
            <a:endParaRPr lang="en-AU" sz="5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Tuesday</a:t>
            </a:r>
            <a:endParaRPr lang="en-A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sz="4800" dirty="0" err="1" smtClean="0"/>
              <a:t>Suiyoubi</a:t>
            </a:r>
            <a:endParaRPr lang="en-AU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ja-JP" altLang="en-US" sz="20000" smtClean="0">
                <a:solidFill>
                  <a:srgbClr val="FF0000"/>
                </a:solidFill>
              </a:rPr>
              <a:t>水</a:t>
            </a:r>
            <a:endParaRPr lang="en-US" altLang="ja-JP" sz="20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altLang="ja-JP" sz="4800" dirty="0" smtClean="0"/>
              <a:t>Sui</a:t>
            </a:r>
          </a:p>
          <a:p>
            <a:pPr>
              <a:buNone/>
            </a:pPr>
            <a:endParaRPr lang="en-AU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ja-JP" altLang="en-US" sz="6000" smtClean="0">
                <a:solidFill>
                  <a:srgbClr val="FF0000"/>
                </a:solidFill>
              </a:rPr>
              <a:t>すい</a:t>
            </a:r>
            <a:r>
              <a:rPr lang="ja-JP" altLang="en-US" sz="6000" smtClean="0"/>
              <a:t>ようび</a:t>
            </a:r>
            <a:endParaRPr lang="en-AU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5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ja-JP" sz="5400" dirty="0" smtClean="0"/>
              <a:t>Water</a:t>
            </a:r>
            <a:endParaRPr lang="en-AU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980728"/>
            <a:ext cx="5544616" cy="701040"/>
          </a:xfrm>
        </p:spPr>
        <p:txBody>
          <a:bodyPr>
            <a:normAutofit fontScale="90000"/>
          </a:bodyPr>
          <a:lstStyle/>
          <a:p>
            <a:r>
              <a:rPr lang="en-AU" sz="6600" dirty="0" smtClean="0"/>
              <a:t>Wednesday</a:t>
            </a:r>
            <a:endParaRPr lang="en-A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sz="4800" dirty="0" err="1" smtClean="0"/>
              <a:t>Mokuyoubi</a:t>
            </a:r>
            <a:endParaRPr lang="en-AU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ja-JP" altLang="en-US" sz="20000" smtClean="0">
                <a:solidFill>
                  <a:srgbClr val="FF0000"/>
                </a:solidFill>
              </a:rPr>
              <a:t>木</a:t>
            </a:r>
            <a:endParaRPr lang="en-US" altLang="ja-JP" sz="20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altLang="ja-JP" sz="4800" dirty="0" err="1" smtClean="0"/>
              <a:t>Moku</a:t>
            </a:r>
            <a:endParaRPr lang="en-AU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ja-JP" altLang="en-US" sz="6000" smtClean="0">
                <a:solidFill>
                  <a:srgbClr val="FF0000"/>
                </a:solidFill>
              </a:rPr>
              <a:t>もく</a:t>
            </a:r>
            <a:r>
              <a:rPr lang="ja-JP" altLang="en-US" sz="6000" smtClean="0"/>
              <a:t>ようび</a:t>
            </a:r>
            <a:endParaRPr lang="en-AU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5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ja-JP" sz="5400" dirty="0" smtClean="0"/>
              <a:t>Wood, Tree</a:t>
            </a:r>
            <a:endParaRPr lang="en-AU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980728"/>
            <a:ext cx="4649688" cy="701040"/>
          </a:xfrm>
        </p:spPr>
        <p:txBody>
          <a:bodyPr>
            <a:normAutofit fontScale="90000"/>
          </a:bodyPr>
          <a:lstStyle/>
          <a:p>
            <a:r>
              <a:rPr lang="en-US" altLang="ja-JP" sz="6600" dirty="0" smtClean="0"/>
              <a:t>Thursday</a:t>
            </a:r>
            <a:endParaRPr lang="en-A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sz="4800" dirty="0" err="1" smtClean="0"/>
              <a:t>Kinyoubi</a:t>
            </a:r>
            <a:endParaRPr lang="en-AU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ja-JP" altLang="en-US" sz="20000" smtClean="0">
                <a:solidFill>
                  <a:srgbClr val="FF0000"/>
                </a:solidFill>
              </a:rPr>
              <a:t>金</a:t>
            </a:r>
            <a:endParaRPr lang="en-US" altLang="ja-JP" sz="20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altLang="ja-JP" sz="4800" dirty="0" smtClean="0"/>
              <a:t>Kin</a:t>
            </a:r>
            <a:endParaRPr lang="en-AU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ja-JP" altLang="en-US" sz="6000" smtClean="0">
                <a:solidFill>
                  <a:srgbClr val="FF0000"/>
                </a:solidFill>
              </a:rPr>
              <a:t>きん</a:t>
            </a:r>
            <a:r>
              <a:rPr lang="ja-JP" altLang="en-US" sz="6000" smtClean="0"/>
              <a:t>ようび</a:t>
            </a:r>
            <a:endParaRPr lang="en-AU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5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ja-JP" sz="5400" dirty="0" err="1" smtClean="0"/>
              <a:t>Gold,Metal</a:t>
            </a:r>
            <a:endParaRPr lang="en-AU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6600" dirty="0" smtClean="0"/>
              <a:t>Friday</a:t>
            </a:r>
            <a:endParaRPr lang="en-A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sz="4800" dirty="0" err="1" smtClean="0"/>
              <a:t>Doyoubi</a:t>
            </a:r>
            <a:endParaRPr lang="en-AU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ja-JP" altLang="en-US" sz="20000" smtClean="0">
                <a:solidFill>
                  <a:srgbClr val="FF0000"/>
                </a:solidFill>
              </a:rPr>
              <a:t>土</a:t>
            </a:r>
            <a:endParaRPr lang="en-US" altLang="ja-JP" sz="20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altLang="ja-JP" sz="4800" dirty="0" smtClean="0"/>
              <a:t>Do</a:t>
            </a:r>
            <a:endParaRPr lang="en-AU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ja-JP" altLang="en-US" sz="6000" smtClean="0">
                <a:solidFill>
                  <a:srgbClr val="FF0000"/>
                </a:solidFill>
              </a:rPr>
              <a:t>ど</a:t>
            </a:r>
            <a:r>
              <a:rPr lang="ja-JP" altLang="en-US" sz="6000" smtClean="0"/>
              <a:t>ようび</a:t>
            </a:r>
            <a:endParaRPr lang="en-AU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5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ja-JP" sz="5400" dirty="0" err="1" smtClean="0"/>
              <a:t>Earth,Soil</a:t>
            </a:r>
            <a:endParaRPr lang="en-AU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980728"/>
            <a:ext cx="4505672" cy="701040"/>
          </a:xfrm>
        </p:spPr>
        <p:txBody>
          <a:bodyPr>
            <a:normAutofit fontScale="90000"/>
          </a:bodyPr>
          <a:lstStyle/>
          <a:p>
            <a:r>
              <a:rPr lang="en-US" altLang="ja-JP" sz="6600" dirty="0" smtClean="0"/>
              <a:t>Saturday</a:t>
            </a:r>
            <a:endParaRPr lang="en-A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sz="4800" dirty="0" err="1" smtClean="0"/>
              <a:t>Nichiyoubi</a:t>
            </a:r>
            <a:endParaRPr lang="en-AU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ja-JP" altLang="en-US" sz="20000" smtClean="0">
                <a:solidFill>
                  <a:srgbClr val="FF0000"/>
                </a:solidFill>
              </a:rPr>
              <a:t>日</a:t>
            </a:r>
            <a:endParaRPr lang="en-US" altLang="ja-JP" sz="20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altLang="ja-JP" sz="4800" dirty="0" err="1" smtClean="0"/>
              <a:t>Nichi</a:t>
            </a:r>
            <a:endParaRPr lang="en-AU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ja-JP" altLang="en-US" sz="6000" smtClean="0">
                <a:solidFill>
                  <a:srgbClr val="FF0000"/>
                </a:solidFill>
              </a:rPr>
              <a:t>にち</a:t>
            </a:r>
            <a:r>
              <a:rPr lang="ja-JP" altLang="en-US" sz="6000" smtClean="0"/>
              <a:t>ようび</a:t>
            </a:r>
            <a:endParaRPr lang="en-AU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5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ja-JP" sz="5400" dirty="0" smtClean="0"/>
              <a:t>Sun</a:t>
            </a:r>
            <a:endParaRPr lang="en-AU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6600" dirty="0" smtClean="0"/>
              <a:t>Sunday</a:t>
            </a:r>
            <a:endParaRPr lang="en-A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111</TotalTime>
  <Words>74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BlackTie</vt:lpstr>
      <vt:lpstr>DAYS OF THE WEEK</vt:lpstr>
      <vt:lpstr>Monday  </vt:lpstr>
      <vt:lpstr>Tuesday</vt:lpstr>
      <vt:lpstr>Wednesday</vt:lpstr>
      <vt:lpstr>Thursday</vt:lpstr>
      <vt:lpstr>Friday</vt:lpstr>
      <vt:lpstr>Saturday</vt:lpstr>
      <vt:lpstr>Sunday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Days of the week</dc:title>
  <dc:creator>as</dc:creator>
  <cp:lastModifiedBy>Bill &amp; Inge</cp:lastModifiedBy>
  <cp:revision>14</cp:revision>
  <dcterms:created xsi:type="dcterms:W3CDTF">2010-06-13T10:25:18Z</dcterms:created>
  <dcterms:modified xsi:type="dcterms:W3CDTF">2012-10-10T03:32:52Z</dcterms:modified>
</cp:coreProperties>
</file>