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EC68-7155-4267-B189-F027661597FD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625E-9567-4428-8DB3-3B49A77937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143000"/>
            <a:ext cx="7086600" cy="1470025"/>
          </a:xfrm>
        </p:spPr>
        <p:txBody>
          <a:bodyPr>
            <a:normAutofit/>
          </a:bodyPr>
          <a:lstStyle/>
          <a:p>
            <a:r>
              <a:rPr lang="ja-JP" altLang="en-US" sz="6000" b="1" dirty="0"/>
              <a:t>何をしますか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5334000" cy="28956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Nani</a:t>
            </a:r>
            <a:r>
              <a:rPr lang="en-US" sz="6000" b="1" dirty="0" smtClean="0">
                <a:solidFill>
                  <a:schemeClr val="tx1"/>
                </a:solidFill>
                <a:latin typeface="Broadway" panose="04040905080B02020502" pitchFamily="82" charset="0"/>
              </a:rPr>
              <a:t> o  </a:t>
            </a:r>
            <a:r>
              <a:rPr lang="en-US" sz="6000" b="1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shimasu</a:t>
            </a:r>
            <a:r>
              <a:rPr lang="en-US" sz="6000" b="1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ka</a:t>
            </a:r>
            <a:r>
              <a:rPr lang="en-US" sz="6000" b="1" dirty="0" smtClean="0">
                <a:solidFill>
                  <a:schemeClr val="tx1"/>
                </a:solidFill>
                <a:latin typeface="Broadway" panose="04040905080B02020502" pitchFamily="8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6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791200"/>
          </a:xfrm>
        </p:spPr>
      </p:pic>
      <p:sp>
        <p:nvSpPr>
          <p:cNvPr id="5" name="Rounded Rectangle 4"/>
          <p:cNvSpPr/>
          <p:nvPr/>
        </p:nvSpPr>
        <p:spPr>
          <a:xfrm>
            <a:off x="533400" y="533400"/>
            <a:ext cx="3733800" cy="121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Ryouri</a:t>
            </a:r>
            <a:r>
              <a:rPr lang="en-US" sz="3200" b="1" dirty="0" smtClean="0">
                <a:latin typeface="Comic Sans MS" pitchFamily="66" charset="0"/>
              </a:rPr>
              <a:t> o </a:t>
            </a:r>
            <a:r>
              <a:rPr lang="en-US" sz="3200" b="1" dirty="0" err="1" smtClean="0">
                <a:latin typeface="Comic Sans MS" pitchFamily="66" charset="0"/>
              </a:rPr>
              <a:t>shimasu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lm2009_03_011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5943600"/>
          </a:xfrm>
        </p:spPr>
      </p:pic>
      <p:sp>
        <p:nvSpPr>
          <p:cNvPr id="5" name="Rounded Rectangle 4"/>
          <p:cNvSpPr/>
          <p:nvPr/>
        </p:nvSpPr>
        <p:spPr>
          <a:xfrm>
            <a:off x="5029200" y="533400"/>
            <a:ext cx="373380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Terebi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mimasu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ga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5" name="Rounded Rectangle 4"/>
          <p:cNvSpPr/>
          <p:nvPr/>
        </p:nvSpPr>
        <p:spPr>
          <a:xfrm>
            <a:off x="457200" y="52578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Soujishimasu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an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153400" cy="5715000"/>
          </a:xfrm>
        </p:spPr>
      </p:pic>
      <p:sp>
        <p:nvSpPr>
          <p:cNvPr id="5" name="Rounded Rectangle 4"/>
          <p:cNvSpPr/>
          <p:nvPr/>
        </p:nvSpPr>
        <p:spPr>
          <a:xfrm>
            <a:off x="4876800" y="4953000"/>
            <a:ext cx="3733800" cy="1219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Nemasu</a:t>
            </a:r>
            <a:r>
              <a:rPr lang="en-US" sz="3200" b="1" dirty="0" smtClean="0">
                <a:latin typeface="Comic Sans MS" pitchFamily="66" charset="0"/>
              </a:rPr>
              <a:t>  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nkyo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3733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Benkyou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shimasu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22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791200"/>
          </a:xfrm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4038600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Shukudai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shimasu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33400"/>
            <a:ext cx="26670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marL="0" indent="0">
              <a:buNone/>
            </a:pPr>
            <a:r>
              <a:rPr lang="en-US" sz="7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en-US" sz="7200" b="1" dirty="0" err="1" smtClean="0">
                <a:solidFill>
                  <a:srgbClr val="C00000"/>
                </a:solidFill>
                <a:latin typeface="Comic Sans MS" pitchFamily="66" charset="0"/>
              </a:rPr>
              <a:t>Arigatou</a:t>
            </a:r>
            <a:r>
              <a:rPr lang="en-US" sz="7200" b="1" dirty="0" smtClean="0">
                <a:solidFill>
                  <a:srgbClr val="C00000"/>
                </a:solidFill>
                <a:latin typeface="Comic Sans MS" pitchFamily="66" charset="0"/>
              </a:rPr>
              <a:t> …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lls_15378_ever_peed_shower_3149_797001_poll_xlar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6019800"/>
          </a:xfr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40386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Shawa</a:t>
            </a:r>
            <a:r>
              <a:rPr lang="en-US" sz="3200" b="1" dirty="0" smtClean="0">
                <a:latin typeface="Comic Sans MS" pitchFamily="66" charset="0"/>
              </a:rPr>
              <a:t>- o </a:t>
            </a:r>
            <a:r>
              <a:rPr lang="en-US" sz="3200" b="1" dirty="0" err="1" smtClean="0">
                <a:latin typeface="Comic Sans MS" pitchFamily="66" charset="0"/>
              </a:rPr>
              <a:t>abimasu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migaki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153400" cy="5943600"/>
          </a:xfrm>
        </p:spPr>
      </p:pic>
      <p:sp>
        <p:nvSpPr>
          <p:cNvPr id="5" name="Rounded Rectangle 4"/>
          <p:cNvSpPr/>
          <p:nvPr/>
        </p:nvSpPr>
        <p:spPr>
          <a:xfrm>
            <a:off x="457200" y="5181600"/>
            <a:ext cx="4038600" cy="1219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Ha o </a:t>
            </a:r>
            <a:r>
              <a:rPr lang="en-US" sz="3200" b="1" dirty="0" err="1" smtClean="0">
                <a:latin typeface="Comic Sans MS" pitchFamily="66" charset="0"/>
              </a:rPr>
              <a:t>migakimasu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248000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6000"/>
          </a:xfrm>
        </p:spPr>
      </p:pic>
      <p:sp>
        <p:nvSpPr>
          <p:cNvPr id="5" name="Rounded Rectangle 4"/>
          <p:cNvSpPr/>
          <p:nvPr/>
        </p:nvSpPr>
        <p:spPr>
          <a:xfrm>
            <a:off x="457200" y="304800"/>
            <a:ext cx="4038600" cy="121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Oinori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shimasu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ec9d7f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5" name="Rounded Rectangle 4"/>
          <p:cNvSpPr/>
          <p:nvPr/>
        </p:nvSpPr>
        <p:spPr>
          <a:xfrm>
            <a:off x="381000" y="5257800"/>
            <a:ext cx="40386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Gohan</a:t>
            </a:r>
            <a:r>
              <a:rPr lang="en-US" sz="3200" b="1" dirty="0" smtClean="0">
                <a:latin typeface="Comic Sans MS" pitchFamily="66" charset="0"/>
              </a:rPr>
              <a:t> o </a:t>
            </a:r>
            <a:r>
              <a:rPr lang="en-US" sz="3200" b="1" dirty="0" err="1" smtClean="0">
                <a:latin typeface="Comic Sans MS" pitchFamily="66" charset="0"/>
              </a:rPr>
              <a:t>tabemasu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80184-illustration-of-kids-drinking-mi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07376" cy="6096000"/>
          </a:xfr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40386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Miruku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nomimasu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231647_2151166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867400"/>
          </a:xfrm>
        </p:spPr>
      </p:pic>
      <p:sp>
        <p:nvSpPr>
          <p:cNvPr id="5" name="Rounded Rectangle 4"/>
          <p:cNvSpPr/>
          <p:nvPr/>
        </p:nvSpPr>
        <p:spPr>
          <a:xfrm>
            <a:off x="457200" y="609600"/>
            <a:ext cx="4038600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Jyogingu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shimasu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91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077200" cy="5867400"/>
          </a:xfrm>
        </p:spPr>
      </p:pic>
      <p:sp>
        <p:nvSpPr>
          <p:cNvPr id="5" name="Rounded Rectangle 4"/>
          <p:cNvSpPr/>
          <p:nvPr/>
        </p:nvSpPr>
        <p:spPr>
          <a:xfrm>
            <a:off x="381000" y="5105400"/>
            <a:ext cx="4495800" cy="1219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Shinbun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yomimasu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23512-boy-going-to-school--cartoon-illust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096000"/>
          </a:xfrm>
        </p:spPr>
      </p:pic>
      <p:sp>
        <p:nvSpPr>
          <p:cNvPr id="5" name="Rounded Rectangle 4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Gakkou</a:t>
            </a:r>
            <a:r>
              <a:rPr lang="en-US" sz="3200" b="1" dirty="0" smtClean="0">
                <a:latin typeface="Comic Sans MS" pitchFamily="66" charset="0"/>
              </a:rPr>
              <a:t> e </a:t>
            </a:r>
            <a:r>
              <a:rPr lang="en-US" sz="3200" b="1" dirty="0" err="1" smtClean="0">
                <a:latin typeface="Comic Sans MS" pitchFamily="66" charset="0"/>
              </a:rPr>
              <a:t>ikimasu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Broadway</vt:lpstr>
      <vt:lpstr>Calibri</vt:lpstr>
      <vt:lpstr>Comic Sans MS</vt:lpstr>
      <vt:lpstr>Office Theme</vt:lpstr>
      <vt:lpstr>何をしますか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何をしますか</dc:title>
  <dc:creator>iin</dc:creator>
  <cp:lastModifiedBy>billinge</cp:lastModifiedBy>
  <cp:revision>17</cp:revision>
  <dcterms:created xsi:type="dcterms:W3CDTF">2012-10-08T14:32:17Z</dcterms:created>
  <dcterms:modified xsi:type="dcterms:W3CDTF">2013-07-03T03:14:22Z</dcterms:modified>
</cp:coreProperties>
</file>