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3"/>
  </p:notesMasterIdLst>
  <p:sldIdLst>
    <p:sldId id="256" r:id="rId2"/>
    <p:sldId id="260" r:id="rId3"/>
    <p:sldId id="258" r:id="rId4"/>
    <p:sldId id="257" r:id="rId5"/>
    <p:sldId id="261" r:id="rId6"/>
    <p:sldId id="262" r:id="rId7"/>
    <p:sldId id="259" r:id="rId8"/>
    <p:sldId id="263" r:id="rId9"/>
    <p:sldId id="266" r:id="rId10"/>
    <p:sldId id="276" r:id="rId11"/>
    <p:sldId id="275" r:id="rId12"/>
    <p:sldId id="264" r:id="rId13"/>
    <p:sldId id="273" r:id="rId14"/>
    <p:sldId id="271" r:id="rId15"/>
    <p:sldId id="269" r:id="rId16"/>
    <p:sldId id="274" r:id="rId17"/>
    <p:sldId id="265" r:id="rId18"/>
    <p:sldId id="270" r:id="rId19"/>
    <p:sldId id="268" r:id="rId20"/>
    <p:sldId id="267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90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1370-1BAA-4DC1-A80C-2876DD09979F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5045F-8A5C-4A79-99D3-A804121F89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359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574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991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467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475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6263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7996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28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653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6847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7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30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252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1505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488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6082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6474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66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045F-8A5C-4A79-99D3-A804121F89B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873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5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19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2891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0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54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20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2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0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6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3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5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3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2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4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8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8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Counting Body Parts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Ikutsu</a:t>
            </a:r>
            <a:r>
              <a:rPr lang="en-US" dirty="0" smtClean="0"/>
              <a:t>?</a:t>
            </a:r>
            <a:r>
              <a:rPr lang="ja-JP" altLang="en-US" dirty="0" smtClean="0"/>
              <a:t>　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48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5945879"/>
              </p:ext>
            </p:extLst>
          </p:nvPr>
        </p:nvGraphicFramePr>
        <p:xfrm>
          <a:off x="2204814" y="277679"/>
          <a:ext cx="4777099" cy="3708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04816"/>
                <a:gridCol w="2572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English</a:t>
                      </a:r>
                      <a:endParaRPr lang="en-AU" dirty="0"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Japanese</a:t>
                      </a:r>
                      <a:endParaRPr lang="en-AU" dirty="0"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There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is 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one</a:t>
                      </a:r>
                      <a:endParaRPr lang="en-AU" dirty="0">
                        <a:solidFill>
                          <a:srgbClr val="FF6600"/>
                        </a:solidFill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hitotsu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</a:t>
                      </a:r>
                      <a:r>
                        <a:rPr lang="en-US" dirty="0" err="1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arimasu</a:t>
                      </a:r>
                      <a:endParaRPr lang="en-AU" dirty="0"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There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are 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two</a:t>
                      </a:r>
                      <a:endParaRPr lang="en-AU" dirty="0">
                        <a:solidFill>
                          <a:srgbClr val="FF6600"/>
                        </a:solidFill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futatsu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</a:t>
                      </a:r>
                      <a:r>
                        <a:rPr lang="en-US" dirty="0" err="1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arimasu</a:t>
                      </a:r>
                      <a:endParaRPr lang="en-AU" dirty="0"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There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are 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three</a:t>
                      </a:r>
                      <a:endParaRPr lang="en-AU" dirty="0">
                        <a:solidFill>
                          <a:srgbClr val="FF6600"/>
                        </a:solidFill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mittsu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</a:t>
                      </a:r>
                      <a:r>
                        <a:rPr lang="en-US" dirty="0" err="1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arimasu</a:t>
                      </a:r>
                      <a:endParaRPr lang="en-AU" dirty="0"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There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are 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four</a:t>
                      </a:r>
                      <a:endParaRPr lang="en-AU" dirty="0">
                        <a:solidFill>
                          <a:srgbClr val="FF6600"/>
                        </a:solidFill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yottsu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</a:t>
                      </a:r>
                      <a:r>
                        <a:rPr lang="en-US" dirty="0" err="1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arimasu</a:t>
                      </a:r>
                      <a:endParaRPr lang="en-AU" dirty="0"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There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are 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five</a:t>
                      </a:r>
                      <a:endParaRPr lang="en-AU" dirty="0">
                        <a:solidFill>
                          <a:srgbClr val="FF6600"/>
                        </a:solidFill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itsutsu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</a:t>
                      </a:r>
                      <a:r>
                        <a:rPr lang="en-US" dirty="0" err="1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arimasu</a:t>
                      </a:r>
                      <a:endParaRPr lang="en-AU" dirty="0"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There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are 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six</a:t>
                      </a:r>
                      <a:endParaRPr lang="en-AU" dirty="0">
                        <a:solidFill>
                          <a:srgbClr val="FF6600"/>
                        </a:solidFill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muttsu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</a:t>
                      </a:r>
                      <a:r>
                        <a:rPr lang="en-US" dirty="0" err="1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arimasu</a:t>
                      </a:r>
                      <a:endParaRPr lang="en-AU" dirty="0"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There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are 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seven</a:t>
                      </a:r>
                      <a:endParaRPr lang="en-AU" dirty="0">
                        <a:solidFill>
                          <a:srgbClr val="FF6600"/>
                        </a:solidFill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nanatsu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</a:t>
                      </a:r>
                      <a:r>
                        <a:rPr lang="en-US" dirty="0" err="1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arimasu</a:t>
                      </a:r>
                      <a:endParaRPr lang="en-AU" dirty="0"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There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are </a:t>
                      </a:r>
                      <a:r>
                        <a:rPr lang="en-US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many</a:t>
                      </a:r>
                      <a:endParaRPr lang="en-AU" dirty="0"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takusan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</a:t>
                      </a:r>
                      <a:r>
                        <a:rPr lang="en-US" dirty="0" err="1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arimasu</a:t>
                      </a:r>
                      <a:endParaRPr lang="en-AU" dirty="0"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There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are </a:t>
                      </a:r>
                      <a:r>
                        <a:rPr lang="en-US" dirty="0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none</a:t>
                      </a:r>
                      <a:endParaRPr lang="en-AU" dirty="0"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arima</a:t>
                      </a:r>
                      <a:r>
                        <a:rPr lang="en-US" dirty="0" err="1" smtClean="0">
                          <a:solidFill>
                            <a:srgbClr val="FF6600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sen</a:t>
                      </a:r>
                      <a:endParaRPr lang="en-AU" dirty="0">
                        <a:solidFill>
                          <a:srgbClr val="FF6600"/>
                        </a:solidFill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82112"/>
              </p:ext>
            </p:extLst>
          </p:nvPr>
        </p:nvGraphicFramePr>
        <p:xfrm>
          <a:off x="2079476" y="4533306"/>
          <a:ext cx="4962258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8689"/>
                <a:gridCol w="44335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b="0" dirty="0" smtClean="0">
                          <a:latin typeface="Arial Rounded MT Bold" panose="020F0704030504030204" pitchFamily="34" charset="0"/>
                        </a:rPr>
                        <a:t>A</a:t>
                      </a:r>
                      <a:endParaRPr lang="en-AU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BODY</a:t>
                      </a:r>
                      <a:r>
                        <a:rPr lang="ja-JP" altLang="en-US" b="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</a:t>
                      </a:r>
                      <a:r>
                        <a:rPr lang="en-US" altLang="ja-JP" b="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PART </a:t>
                      </a:r>
                      <a:r>
                        <a:rPr lang="en-US" altLang="ja-JP" b="0" baseline="0" dirty="0" err="1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ga</a:t>
                      </a:r>
                      <a:r>
                        <a:rPr lang="en-US" altLang="ja-JP" b="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</a:t>
                      </a:r>
                      <a:r>
                        <a:rPr lang="en-US" altLang="ja-JP" b="0" baseline="0" dirty="0" err="1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ikutsu</a:t>
                      </a:r>
                      <a:r>
                        <a:rPr lang="en-US" altLang="ja-JP" b="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</a:t>
                      </a:r>
                      <a:r>
                        <a:rPr lang="en-US" altLang="ja-JP" b="0" baseline="0" dirty="0" err="1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arimasu</a:t>
                      </a:r>
                      <a:r>
                        <a:rPr lang="en-US" altLang="ja-JP" b="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</a:t>
                      </a:r>
                      <a:r>
                        <a:rPr lang="en-US" altLang="ja-JP" b="0" baseline="0" dirty="0" err="1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ka</a:t>
                      </a:r>
                      <a:r>
                        <a:rPr lang="en-US" altLang="ja-JP" b="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?</a:t>
                      </a:r>
                    </a:p>
                    <a:p>
                      <a:r>
                        <a:rPr lang="en-US" sz="16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How many BODY PARTS are there?</a:t>
                      </a:r>
                      <a:endParaRPr lang="en-AU" sz="1600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0" dirty="0" smtClean="0">
                          <a:latin typeface="Arial Rounded MT Bold" panose="020F0704030504030204" pitchFamily="34" charset="0"/>
                        </a:rPr>
                        <a:t>B</a:t>
                      </a:r>
                      <a:endParaRPr lang="en-AU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BODY PART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ga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NUMBER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arimasu</a:t>
                      </a:r>
                      <a:endParaRPr lang="en-US" b="0" baseline="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  <a:p>
                      <a:r>
                        <a:rPr lang="en-US" sz="16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Rounded MT Bold" panose="020F0704030504030204" pitchFamily="34" charset="0"/>
                          <a:ea typeface="Adobe Gothic Std B" panose="020B0800000000000000" pitchFamily="34" charset="-128"/>
                        </a:rPr>
                        <a:t>There are NUMBER of BODY PARTS.</a:t>
                      </a:r>
                      <a:endParaRPr lang="en-AU" sz="1600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Rounded MT Bold" panose="020F0704030504030204" pitchFamily="34" charset="0"/>
                        <a:ea typeface="Adobe Gothic Std B" panose="020B0800000000000000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06954" y="3329299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8485" y="6027599"/>
            <a:ext cx="3796937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NOTE:  The ‘</a:t>
            </a:r>
            <a:r>
              <a:rPr lang="en-US" sz="11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tsu’counter</a:t>
            </a:r>
            <a:r>
              <a:rPr lang="en-US" sz="11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is used when counting general things. Arms and legs can also be counted using the ‘</a:t>
            </a:r>
            <a:r>
              <a:rPr lang="en-US" sz="11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hon</a:t>
            </a:r>
            <a:r>
              <a:rPr lang="en-US" sz="11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’ counter (long thin things) i.e. </a:t>
            </a:r>
            <a:r>
              <a:rPr lang="en-US" sz="11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</a:t>
            </a:r>
            <a:r>
              <a:rPr lang="en-US" sz="11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ppon</a:t>
            </a:r>
            <a:r>
              <a:rPr lang="en-US" sz="11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11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nihon</a:t>
            </a:r>
            <a:r>
              <a:rPr lang="en-US" sz="11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11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sanbon</a:t>
            </a:r>
            <a:r>
              <a:rPr lang="en-US" sz="11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11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yonhon</a:t>
            </a:r>
            <a:r>
              <a:rPr lang="en-US" sz="11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11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gohon</a:t>
            </a:r>
            <a:r>
              <a:rPr lang="en-US" sz="11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11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roppon</a:t>
            </a:r>
            <a:r>
              <a:rPr lang="en-US" sz="11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sz="11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nanahon</a:t>
            </a:r>
            <a:r>
              <a:rPr lang="en-US" sz="11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  <a:endParaRPr lang="en-AU" sz="11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093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Ikutsu</a:t>
            </a:r>
            <a:r>
              <a:rPr lang="en-US" dirty="0" smtClean="0"/>
              <a:t> </a:t>
            </a:r>
            <a:r>
              <a:rPr lang="en-US" dirty="0" err="1" smtClean="0"/>
              <a:t>arimasu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are there?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09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055" y="1268627"/>
            <a:ext cx="4114517" cy="3179934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345794" y="1639331"/>
            <a:ext cx="1598141" cy="612648"/>
          </a:xfrm>
          <a:prstGeom prst="borderCallout2">
            <a:avLst>
              <a:gd name="adj1" fmla="val 53710"/>
              <a:gd name="adj2" fmla="val 101461"/>
              <a:gd name="adj3" fmla="val 64468"/>
              <a:gd name="adj4" fmla="val 123539"/>
              <a:gd name="adj5" fmla="val 277889"/>
              <a:gd name="adj6" fmla="val 222591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HITOTSU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302812" y="5718006"/>
            <a:ext cx="4455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Kuchi</a:t>
            </a:r>
            <a:r>
              <a:rPr lang="en-US" sz="3200" dirty="0" smtClean="0"/>
              <a:t> </a:t>
            </a:r>
            <a:r>
              <a:rPr lang="en-US" sz="3200" dirty="0" err="1"/>
              <a:t>g</a:t>
            </a:r>
            <a:r>
              <a:rPr lang="en-US" sz="3200" dirty="0" err="1" smtClean="0"/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hitotsu</a:t>
            </a:r>
            <a:r>
              <a:rPr lang="en-US" sz="3200" dirty="0" smtClean="0"/>
              <a:t> </a:t>
            </a:r>
            <a:r>
              <a:rPr lang="en-US" sz="3200" dirty="0" err="1" smtClean="0"/>
              <a:t>arimasu</a:t>
            </a:r>
            <a:r>
              <a:rPr lang="en-US" sz="3200" dirty="0" smtClean="0"/>
              <a:t>.</a:t>
            </a:r>
            <a:endParaRPr lang="en-A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9821" y="18954"/>
            <a:ext cx="72487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Kuchi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403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771" y="868597"/>
            <a:ext cx="4629150" cy="3952875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3522012" y="255949"/>
            <a:ext cx="1598141" cy="612648"/>
          </a:xfrm>
          <a:prstGeom prst="borderCallout2">
            <a:avLst>
              <a:gd name="adj1" fmla="val 106151"/>
              <a:gd name="adj2" fmla="val 65894"/>
              <a:gd name="adj3" fmla="val 190863"/>
              <a:gd name="adj4" fmla="val 74054"/>
              <a:gd name="adj5" fmla="val 250996"/>
              <a:gd name="adj6" fmla="val 124137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HITOTSU</a:t>
            </a:r>
            <a:endParaRPr lang="en-AU" dirty="0"/>
          </a:p>
        </p:txBody>
      </p:sp>
      <p:sp>
        <p:nvSpPr>
          <p:cNvPr id="7" name="Line Callout 2 6"/>
          <p:cNvSpPr/>
          <p:nvPr/>
        </p:nvSpPr>
        <p:spPr>
          <a:xfrm>
            <a:off x="6891818" y="562273"/>
            <a:ext cx="1598141" cy="612648"/>
          </a:xfrm>
          <a:prstGeom prst="borderCallout2">
            <a:avLst>
              <a:gd name="adj1" fmla="val 102117"/>
              <a:gd name="adj2" fmla="val 430"/>
              <a:gd name="adj3" fmla="val 102117"/>
              <a:gd name="adj4" fmla="val -28522"/>
              <a:gd name="adj5" fmla="val 236205"/>
              <a:gd name="adj6" fmla="val -39265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FUTATSU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302812" y="5718006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Shippo</a:t>
            </a:r>
            <a:r>
              <a:rPr lang="en-US" sz="3200" dirty="0" smtClean="0"/>
              <a:t> </a:t>
            </a:r>
            <a:r>
              <a:rPr lang="en-US" sz="3200" dirty="0" err="1" smtClean="0"/>
              <a:t>ga</a:t>
            </a:r>
            <a:r>
              <a:rPr lang="en-US" sz="3200" dirty="0" smtClean="0"/>
              <a:t> </a:t>
            </a:r>
            <a:r>
              <a:rPr lang="en-US" sz="3200" dirty="0" err="1" smtClean="0"/>
              <a:t>futatsu</a:t>
            </a:r>
            <a:r>
              <a:rPr lang="en-US" sz="3200" dirty="0" smtClean="0"/>
              <a:t> </a:t>
            </a:r>
            <a:r>
              <a:rPr lang="en-US" sz="3200" dirty="0" err="1" smtClean="0"/>
              <a:t>arimasu</a:t>
            </a:r>
            <a:r>
              <a:rPr lang="en-US" sz="3200" dirty="0" smtClean="0"/>
              <a:t>.</a:t>
            </a:r>
            <a:endParaRPr lang="en-A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9821" y="18954"/>
            <a:ext cx="84510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Shippo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56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73" y="628983"/>
            <a:ext cx="3779767" cy="3663721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153826" y="1976947"/>
            <a:ext cx="1290488" cy="612648"/>
          </a:xfrm>
          <a:prstGeom prst="borderCallout2">
            <a:avLst>
              <a:gd name="adj1" fmla="val 53710"/>
              <a:gd name="adj2" fmla="val 101461"/>
              <a:gd name="adj3" fmla="val 118253"/>
              <a:gd name="adj4" fmla="val 123539"/>
              <a:gd name="adj5" fmla="val 95018"/>
              <a:gd name="adj6" fmla="val 222075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HITOTSU</a:t>
            </a:r>
            <a:endParaRPr lang="en-AU" dirty="0"/>
          </a:p>
        </p:txBody>
      </p:sp>
      <p:sp>
        <p:nvSpPr>
          <p:cNvPr id="7" name="Line Callout 2 6"/>
          <p:cNvSpPr/>
          <p:nvPr/>
        </p:nvSpPr>
        <p:spPr>
          <a:xfrm>
            <a:off x="153826" y="3986380"/>
            <a:ext cx="1598141" cy="612648"/>
          </a:xfrm>
          <a:prstGeom prst="borderCallout2">
            <a:avLst>
              <a:gd name="adj1" fmla="val 37575"/>
              <a:gd name="adj2" fmla="val 100430"/>
              <a:gd name="adj3" fmla="val 40264"/>
              <a:gd name="adj4" fmla="val 126632"/>
              <a:gd name="adj5" fmla="val -69026"/>
              <a:gd name="adj6" fmla="val 183415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FUTATSU</a:t>
            </a:r>
            <a:endParaRPr lang="en-AU" dirty="0"/>
          </a:p>
        </p:txBody>
      </p:sp>
      <p:sp>
        <p:nvSpPr>
          <p:cNvPr id="8" name="Line Callout 2 7"/>
          <p:cNvSpPr/>
          <p:nvPr/>
        </p:nvSpPr>
        <p:spPr>
          <a:xfrm>
            <a:off x="6497275" y="3031042"/>
            <a:ext cx="1598141" cy="612648"/>
          </a:xfrm>
          <a:prstGeom prst="borderCallout2">
            <a:avLst>
              <a:gd name="adj1" fmla="val 57744"/>
              <a:gd name="adj2" fmla="val 1976"/>
              <a:gd name="adj3" fmla="val 98084"/>
              <a:gd name="adj4" fmla="val -23367"/>
              <a:gd name="adj5" fmla="val 12997"/>
              <a:gd name="adj6" fmla="val -6607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MITTSU</a:t>
            </a:r>
            <a:endParaRPr lang="en-AU" dirty="0"/>
          </a:p>
        </p:txBody>
      </p:sp>
      <p:sp>
        <p:nvSpPr>
          <p:cNvPr id="9" name="Line Callout 2 8"/>
          <p:cNvSpPr/>
          <p:nvPr/>
        </p:nvSpPr>
        <p:spPr>
          <a:xfrm>
            <a:off x="6726190" y="1670623"/>
            <a:ext cx="1598141" cy="612648"/>
          </a:xfrm>
          <a:prstGeom prst="borderCallout2">
            <a:avLst>
              <a:gd name="adj1" fmla="val 60435"/>
              <a:gd name="adj2" fmla="val -85"/>
              <a:gd name="adj3" fmla="val 91360"/>
              <a:gd name="adj4" fmla="val -26462"/>
              <a:gd name="adj5" fmla="val 116535"/>
              <a:gd name="adj6" fmla="val -66586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YOTTSU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654452" y="5717966"/>
            <a:ext cx="4076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Ashi</a:t>
            </a:r>
            <a:r>
              <a:rPr lang="en-US" sz="3200" dirty="0" smtClean="0"/>
              <a:t> </a:t>
            </a:r>
            <a:r>
              <a:rPr lang="en-US" sz="3200" dirty="0" err="1" smtClean="0"/>
              <a:t>g</a:t>
            </a:r>
            <a:r>
              <a:rPr lang="en-US" sz="3200" dirty="0" err="1" smtClean="0"/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yottsu</a:t>
            </a:r>
            <a:r>
              <a:rPr lang="en-US" sz="3200" dirty="0" smtClean="0"/>
              <a:t> </a:t>
            </a:r>
            <a:r>
              <a:rPr lang="en-US" sz="3200" dirty="0" err="1" smtClean="0"/>
              <a:t>arimasu</a:t>
            </a:r>
            <a:r>
              <a:rPr lang="en-US" sz="3200" dirty="0" smtClean="0"/>
              <a:t>.</a:t>
            </a:r>
            <a:endParaRPr lang="en-A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9821" y="18954"/>
            <a:ext cx="5934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Ashi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442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497" y="1425147"/>
            <a:ext cx="3331189" cy="3406216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704671" y="562273"/>
            <a:ext cx="1598141" cy="612648"/>
          </a:xfrm>
          <a:prstGeom prst="borderCallout2">
            <a:avLst>
              <a:gd name="adj1" fmla="val 53710"/>
              <a:gd name="adj2" fmla="val 101461"/>
              <a:gd name="adj3" fmla="val 75225"/>
              <a:gd name="adj4" fmla="val 145704"/>
              <a:gd name="adj5" fmla="val 272510"/>
              <a:gd name="adj6" fmla="val 19991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HITOTSU</a:t>
            </a:r>
            <a:endParaRPr lang="en-AU" dirty="0"/>
          </a:p>
        </p:txBody>
      </p:sp>
      <p:sp>
        <p:nvSpPr>
          <p:cNvPr id="7" name="Line Callout 2 6"/>
          <p:cNvSpPr/>
          <p:nvPr/>
        </p:nvSpPr>
        <p:spPr>
          <a:xfrm>
            <a:off x="6891818" y="562273"/>
            <a:ext cx="1598141" cy="612648"/>
          </a:xfrm>
          <a:prstGeom prst="borderCallout2">
            <a:avLst>
              <a:gd name="adj1" fmla="val 102117"/>
              <a:gd name="adj2" fmla="val 430"/>
              <a:gd name="adj3" fmla="val 212377"/>
              <a:gd name="adj4" fmla="val -22337"/>
              <a:gd name="adj5" fmla="val 307470"/>
              <a:gd name="adj6" fmla="val -89265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FUTATSU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302812" y="5718006"/>
            <a:ext cx="4628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Tsuno</a:t>
            </a:r>
            <a:r>
              <a:rPr lang="en-US" sz="3200" dirty="0" smtClean="0"/>
              <a:t> </a:t>
            </a:r>
            <a:r>
              <a:rPr lang="en-US" sz="3200" dirty="0" err="1" smtClean="0"/>
              <a:t>ga</a:t>
            </a:r>
            <a:r>
              <a:rPr lang="en-US" sz="3200" dirty="0" smtClean="0"/>
              <a:t> </a:t>
            </a:r>
            <a:r>
              <a:rPr lang="en-US" sz="3200" dirty="0" err="1" smtClean="0"/>
              <a:t>futatsu</a:t>
            </a:r>
            <a:r>
              <a:rPr lang="en-US" sz="3200" dirty="0" smtClean="0"/>
              <a:t> </a:t>
            </a:r>
            <a:r>
              <a:rPr lang="en-US" sz="3200" dirty="0" err="1" smtClean="0"/>
              <a:t>arimasu</a:t>
            </a:r>
            <a:r>
              <a:rPr lang="en-US" sz="3200" dirty="0" smtClean="0"/>
              <a:t>.</a:t>
            </a:r>
            <a:endParaRPr lang="en-A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9821" y="18954"/>
            <a:ext cx="78418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Atama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81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452" y="251856"/>
            <a:ext cx="3324636" cy="3948499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383348" y="2792615"/>
            <a:ext cx="1598141" cy="612648"/>
          </a:xfrm>
          <a:prstGeom prst="borderCallout2">
            <a:avLst>
              <a:gd name="adj1" fmla="val 53710"/>
              <a:gd name="adj2" fmla="val 101461"/>
              <a:gd name="adj3" fmla="val 118253"/>
              <a:gd name="adj4" fmla="val 123539"/>
              <a:gd name="adj5" fmla="val 95018"/>
              <a:gd name="adj6" fmla="val 222075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HITOTSU</a:t>
            </a:r>
            <a:endParaRPr lang="en-AU" dirty="0"/>
          </a:p>
        </p:txBody>
      </p:sp>
      <p:sp>
        <p:nvSpPr>
          <p:cNvPr id="7" name="Line Callout 2 6"/>
          <p:cNvSpPr/>
          <p:nvPr/>
        </p:nvSpPr>
        <p:spPr>
          <a:xfrm>
            <a:off x="1397580" y="4088555"/>
            <a:ext cx="1598141" cy="612648"/>
          </a:xfrm>
          <a:prstGeom prst="borderCallout2">
            <a:avLst>
              <a:gd name="adj1" fmla="val 37575"/>
              <a:gd name="adj2" fmla="val 100430"/>
              <a:gd name="adj3" fmla="val 40264"/>
              <a:gd name="adj4" fmla="val 126632"/>
              <a:gd name="adj5" fmla="val -69026"/>
              <a:gd name="adj6" fmla="val 183415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FUTATSU</a:t>
            </a:r>
            <a:endParaRPr lang="en-AU" dirty="0"/>
          </a:p>
        </p:txBody>
      </p:sp>
      <p:sp>
        <p:nvSpPr>
          <p:cNvPr id="8" name="Line Callout 2 7"/>
          <p:cNvSpPr/>
          <p:nvPr/>
        </p:nvSpPr>
        <p:spPr>
          <a:xfrm>
            <a:off x="4131273" y="4604470"/>
            <a:ext cx="1598141" cy="612648"/>
          </a:xfrm>
          <a:prstGeom prst="borderCallout2">
            <a:avLst>
              <a:gd name="adj1" fmla="val -4109"/>
              <a:gd name="adj2" fmla="val 40636"/>
              <a:gd name="adj3" fmla="val -44446"/>
              <a:gd name="adj4" fmla="val 34365"/>
              <a:gd name="adj5" fmla="val -124155"/>
              <a:gd name="adj6" fmla="val 23621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MITTSU</a:t>
            </a:r>
            <a:endParaRPr lang="en-AU" dirty="0"/>
          </a:p>
        </p:txBody>
      </p:sp>
      <p:sp>
        <p:nvSpPr>
          <p:cNvPr id="9" name="Line Callout 2 8"/>
          <p:cNvSpPr/>
          <p:nvPr/>
        </p:nvSpPr>
        <p:spPr>
          <a:xfrm>
            <a:off x="5852980" y="4604470"/>
            <a:ext cx="1598141" cy="612648"/>
          </a:xfrm>
          <a:prstGeom prst="borderCallout2">
            <a:avLst>
              <a:gd name="adj1" fmla="val -1418"/>
              <a:gd name="adj2" fmla="val 46822"/>
              <a:gd name="adj3" fmla="val -45792"/>
              <a:gd name="adj4" fmla="val -29039"/>
              <a:gd name="adj5" fmla="val -137600"/>
              <a:gd name="adj6" fmla="val -61431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YOTTSU</a:t>
            </a:r>
            <a:endParaRPr lang="en-AU" dirty="0"/>
          </a:p>
        </p:txBody>
      </p:sp>
      <p:sp>
        <p:nvSpPr>
          <p:cNvPr id="10" name="Line Callout 2 9"/>
          <p:cNvSpPr/>
          <p:nvPr/>
        </p:nvSpPr>
        <p:spPr>
          <a:xfrm>
            <a:off x="6652051" y="2575966"/>
            <a:ext cx="1598141" cy="612648"/>
          </a:xfrm>
          <a:prstGeom prst="borderCallout2">
            <a:avLst>
              <a:gd name="adj1" fmla="val 56400"/>
              <a:gd name="adj2" fmla="val -1632"/>
              <a:gd name="adj3" fmla="val 79258"/>
              <a:gd name="adj4" fmla="val -52234"/>
              <a:gd name="adj5" fmla="val 121913"/>
              <a:gd name="adj6" fmla="val -87203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ITSUTSU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654452" y="5717966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Ashi</a:t>
            </a:r>
            <a:r>
              <a:rPr lang="en-US" sz="3200" dirty="0" smtClean="0"/>
              <a:t> </a:t>
            </a:r>
            <a:r>
              <a:rPr lang="en-US" sz="3200" dirty="0" err="1" smtClean="0"/>
              <a:t>g</a:t>
            </a:r>
            <a:r>
              <a:rPr lang="en-US" sz="3200" dirty="0" err="1" smtClean="0"/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itsutsu</a:t>
            </a:r>
            <a:r>
              <a:rPr lang="en-US" sz="3200" dirty="0" smtClean="0"/>
              <a:t> </a:t>
            </a:r>
            <a:r>
              <a:rPr lang="en-US" sz="3200" dirty="0" err="1" smtClean="0"/>
              <a:t>arimasu</a:t>
            </a:r>
            <a:r>
              <a:rPr lang="en-US" sz="3200" dirty="0" smtClean="0"/>
              <a:t>.</a:t>
            </a:r>
            <a:endParaRPr lang="en-A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821" y="18954"/>
            <a:ext cx="5934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Ashi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078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807" y="827774"/>
            <a:ext cx="4029075" cy="3933825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345794" y="1639331"/>
            <a:ext cx="1598141" cy="612648"/>
          </a:xfrm>
          <a:prstGeom prst="borderCallout2">
            <a:avLst>
              <a:gd name="adj1" fmla="val 53710"/>
              <a:gd name="adj2" fmla="val 101461"/>
              <a:gd name="adj3" fmla="val 64468"/>
              <a:gd name="adj4" fmla="val 123539"/>
              <a:gd name="adj5" fmla="val 201245"/>
              <a:gd name="adj6" fmla="val 162797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HITOTSU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302812" y="5718006"/>
            <a:ext cx="4665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Shippo</a:t>
            </a:r>
            <a:r>
              <a:rPr lang="en-US" sz="3200" dirty="0" smtClean="0"/>
              <a:t> </a:t>
            </a:r>
            <a:r>
              <a:rPr lang="en-US" sz="3200" dirty="0" err="1"/>
              <a:t>g</a:t>
            </a:r>
            <a:r>
              <a:rPr lang="en-US" sz="3200" dirty="0" err="1" smtClean="0"/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hitotsu</a:t>
            </a:r>
            <a:r>
              <a:rPr lang="en-US" sz="3200" dirty="0" smtClean="0"/>
              <a:t> </a:t>
            </a:r>
            <a:r>
              <a:rPr lang="en-US" sz="3200" dirty="0" err="1" smtClean="0"/>
              <a:t>arimasu</a:t>
            </a:r>
            <a:r>
              <a:rPr lang="en-US" sz="3200" dirty="0" smtClean="0"/>
              <a:t>.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9821" y="18954"/>
            <a:ext cx="84510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Shippo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65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452" y="222421"/>
            <a:ext cx="3510673" cy="5100251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790637" y="675504"/>
            <a:ext cx="1598141" cy="612648"/>
          </a:xfrm>
          <a:prstGeom prst="borderCallout2">
            <a:avLst>
              <a:gd name="adj1" fmla="val 53710"/>
              <a:gd name="adj2" fmla="val 101461"/>
              <a:gd name="adj3" fmla="val -36379"/>
              <a:gd name="adj4" fmla="val 141065"/>
              <a:gd name="adj5" fmla="val 29132"/>
              <a:gd name="adj6" fmla="val 20558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HITOTSU</a:t>
            </a:r>
            <a:endParaRPr lang="en-AU" dirty="0"/>
          </a:p>
        </p:txBody>
      </p:sp>
      <p:sp>
        <p:nvSpPr>
          <p:cNvPr id="7" name="Line Callout 2 6"/>
          <p:cNvSpPr/>
          <p:nvPr/>
        </p:nvSpPr>
        <p:spPr>
          <a:xfrm>
            <a:off x="6268603" y="62856"/>
            <a:ext cx="1598141" cy="612648"/>
          </a:xfrm>
          <a:prstGeom prst="borderCallout2">
            <a:avLst>
              <a:gd name="adj1" fmla="val 18750"/>
              <a:gd name="adj2" fmla="val -8333"/>
              <a:gd name="adj3" fmla="val 40264"/>
              <a:gd name="adj4" fmla="val -66151"/>
              <a:gd name="adj5" fmla="val 132668"/>
              <a:gd name="adj6" fmla="val -12070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FUTATSU</a:t>
            </a:r>
            <a:endParaRPr lang="en-AU" dirty="0"/>
          </a:p>
        </p:txBody>
      </p:sp>
      <p:sp>
        <p:nvSpPr>
          <p:cNvPr id="8" name="Line Callout 2 7"/>
          <p:cNvSpPr/>
          <p:nvPr/>
        </p:nvSpPr>
        <p:spPr>
          <a:xfrm>
            <a:off x="7067673" y="1508602"/>
            <a:ext cx="1598141" cy="612648"/>
          </a:xfrm>
          <a:prstGeom prst="borderCallout2">
            <a:avLst>
              <a:gd name="adj1" fmla="val 18750"/>
              <a:gd name="adj2" fmla="val -8333"/>
              <a:gd name="adj3" fmla="val -88819"/>
              <a:gd name="adj4" fmla="val -35223"/>
              <a:gd name="adj5" fmla="val -89195"/>
              <a:gd name="adj6" fmla="val -14235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MITTSU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654452" y="5717966"/>
            <a:ext cx="3886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 </a:t>
            </a:r>
            <a:r>
              <a:rPr lang="en-US" sz="3200" dirty="0" err="1"/>
              <a:t>g</a:t>
            </a:r>
            <a:r>
              <a:rPr lang="en-US" sz="3200" dirty="0" err="1" smtClean="0"/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mittsu</a:t>
            </a:r>
            <a:r>
              <a:rPr lang="en-US" sz="3200" dirty="0" smtClean="0"/>
              <a:t> </a:t>
            </a:r>
            <a:r>
              <a:rPr lang="en-US" sz="3200" dirty="0" err="1" smtClean="0"/>
              <a:t>arimasu</a:t>
            </a:r>
            <a:r>
              <a:rPr lang="en-US" sz="3200" dirty="0" smtClean="0"/>
              <a:t>.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821" y="18954"/>
            <a:ext cx="46839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071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51" y="1399189"/>
            <a:ext cx="5500044" cy="3723845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156938" y="2240693"/>
            <a:ext cx="1598141" cy="612648"/>
          </a:xfrm>
          <a:prstGeom prst="borderCallout2">
            <a:avLst>
              <a:gd name="adj1" fmla="val 53710"/>
              <a:gd name="adj2" fmla="val 101461"/>
              <a:gd name="adj3" fmla="val 188174"/>
              <a:gd name="adj4" fmla="val 123024"/>
              <a:gd name="adj5" fmla="val 272510"/>
              <a:gd name="adj6" fmla="val 19991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HITOTSU</a:t>
            </a:r>
            <a:endParaRPr lang="en-AU" dirty="0"/>
          </a:p>
        </p:txBody>
      </p:sp>
      <p:sp>
        <p:nvSpPr>
          <p:cNvPr id="7" name="Line Callout 2 6"/>
          <p:cNvSpPr/>
          <p:nvPr/>
        </p:nvSpPr>
        <p:spPr>
          <a:xfrm>
            <a:off x="6858867" y="4302251"/>
            <a:ext cx="1598141" cy="612648"/>
          </a:xfrm>
          <a:prstGeom prst="borderCallout2">
            <a:avLst>
              <a:gd name="adj1" fmla="val 102117"/>
              <a:gd name="adj2" fmla="val 430"/>
              <a:gd name="adj3" fmla="val 107496"/>
              <a:gd name="adj4" fmla="val -84708"/>
              <a:gd name="adj5" fmla="val -46167"/>
              <a:gd name="adj6" fmla="val -157306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FUTATSU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302812" y="5718006"/>
            <a:ext cx="4222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Ashi</a:t>
            </a:r>
            <a:r>
              <a:rPr lang="en-US" sz="3200" dirty="0" smtClean="0"/>
              <a:t> </a:t>
            </a:r>
            <a:r>
              <a:rPr lang="en-US" sz="3200" dirty="0" err="1" smtClean="0"/>
              <a:t>ga</a:t>
            </a:r>
            <a:r>
              <a:rPr lang="en-US" sz="3200" dirty="0" smtClean="0"/>
              <a:t> </a:t>
            </a:r>
            <a:r>
              <a:rPr lang="en-US" sz="3200" dirty="0" err="1" smtClean="0"/>
              <a:t>futatsu</a:t>
            </a:r>
            <a:r>
              <a:rPr lang="en-US" sz="3200" dirty="0" smtClean="0"/>
              <a:t> </a:t>
            </a:r>
            <a:r>
              <a:rPr lang="en-US" sz="3200" dirty="0" err="1" smtClean="0"/>
              <a:t>arimasu</a:t>
            </a:r>
            <a:r>
              <a:rPr lang="en-US" sz="3200" dirty="0" smtClean="0"/>
              <a:t>.</a:t>
            </a:r>
            <a:endParaRPr lang="en-A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9821" y="18954"/>
            <a:ext cx="5934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Ashi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42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12" y="1454291"/>
            <a:ext cx="2926080" cy="2911450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213988" y="321277"/>
            <a:ext cx="1598141" cy="612648"/>
          </a:xfrm>
          <a:prstGeom prst="borderCallout2">
            <a:avLst>
              <a:gd name="adj1" fmla="val 53710"/>
              <a:gd name="adj2" fmla="val 101461"/>
              <a:gd name="adj3" fmla="val 45643"/>
              <a:gd name="adj4" fmla="val 137972"/>
              <a:gd name="adj5" fmla="val 298058"/>
              <a:gd name="adj6" fmla="val 217436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HITOTSU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302812" y="5718006"/>
            <a:ext cx="3995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 </a:t>
            </a:r>
            <a:r>
              <a:rPr lang="en-US" sz="3200" dirty="0" err="1"/>
              <a:t>g</a:t>
            </a:r>
            <a:r>
              <a:rPr lang="en-US" sz="3200" dirty="0" err="1" smtClean="0"/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hitotsu</a:t>
            </a:r>
            <a:r>
              <a:rPr lang="en-US" sz="3200" dirty="0" smtClean="0"/>
              <a:t> </a:t>
            </a:r>
            <a:r>
              <a:rPr lang="en-US" sz="3200" dirty="0" err="1" smtClean="0"/>
              <a:t>arimasu</a:t>
            </a:r>
            <a:r>
              <a:rPr lang="en-US" sz="3200" dirty="0" smtClean="0"/>
              <a:t>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7101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778" y="1304614"/>
            <a:ext cx="3464344" cy="3533131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164561" y="691966"/>
            <a:ext cx="1598141" cy="612648"/>
          </a:xfrm>
          <a:prstGeom prst="borderCallout2">
            <a:avLst>
              <a:gd name="adj1" fmla="val 53710"/>
              <a:gd name="adj2" fmla="val 101461"/>
              <a:gd name="adj3" fmla="val 118253"/>
              <a:gd name="adj4" fmla="val 123539"/>
              <a:gd name="adj5" fmla="val 221413"/>
              <a:gd name="adj6" fmla="val 189601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HITOTSU</a:t>
            </a:r>
            <a:endParaRPr lang="en-AU" dirty="0"/>
          </a:p>
        </p:txBody>
      </p:sp>
      <p:sp>
        <p:nvSpPr>
          <p:cNvPr id="7" name="Line Callout 2 6"/>
          <p:cNvSpPr/>
          <p:nvPr/>
        </p:nvSpPr>
        <p:spPr>
          <a:xfrm>
            <a:off x="2069400" y="251856"/>
            <a:ext cx="1598141" cy="612648"/>
          </a:xfrm>
          <a:prstGeom prst="borderCallout2">
            <a:avLst>
              <a:gd name="adj1" fmla="val 100772"/>
              <a:gd name="adj2" fmla="val 50430"/>
              <a:gd name="adj3" fmla="val 178761"/>
              <a:gd name="adj4" fmla="val 56013"/>
              <a:gd name="adj5" fmla="val 217380"/>
              <a:gd name="adj6" fmla="val 79807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FUTATSU</a:t>
            </a:r>
            <a:endParaRPr lang="en-AU" dirty="0"/>
          </a:p>
        </p:txBody>
      </p:sp>
      <p:sp>
        <p:nvSpPr>
          <p:cNvPr id="8" name="Line Callout 2 7"/>
          <p:cNvSpPr/>
          <p:nvPr/>
        </p:nvSpPr>
        <p:spPr>
          <a:xfrm>
            <a:off x="3851187" y="251856"/>
            <a:ext cx="1598141" cy="612648"/>
          </a:xfrm>
          <a:prstGeom prst="borderCallout2">
            <a:avLst>
              <a:gd name="adj1" fmla="val 106151"/>
              <a:gd name="adj2" fmla="val 24141"/>
              <a:gd name="adj3" fmla="val 138423"/>
              <a:gd name="adj4" fmla="val 13746"/>
              <a:gd name="adj5" fmla="val 201245"/>
              <a:gd name="adj6" fmla="val 2487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MITTSU</a:t>
            </a:r>
            <a:endParaRPr lang="en-AU" dirty="0"/>
          </a:p>
        </p:txBody>
      </p:sp>
      <p:sp>
        <p:nvSpPr>
          <p:cNvPr id="9" name="Line Callout 2 8"/>
          <p:cNvSpPr/>
          <p:nvPr/>
        </p:nvSpPr>
        <p:spPr>
          <a:xfrm>
            <a:off x="5632974" y="251856"/>
            <a:ext cx="1598141" cy="612648"/>
          </a:xfrm>
          <a:prstGeom prst="borderCallout2">
            <a:avLst>
              <a:gd name="adj1" fmla="val 108841"/>
              <a:gd name="adj2" fmla="val 13832"/>
              <a:gd name="adj3" fmla="val 168004"/>
              <a:gd name="adj4" fmla="val -41410"/>
              <a:gd name="adj5" fmla="val 201246"/>
              <a:gd name="adj6" fmla="val -82565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YOTTSU</a:t>
            </a:r>
            <a:endParaRPr lang="en-AU" dirty="0"/>
          </a:p>
        </p:txBody>
      </p:sp>
      <p:sp>
        <p:nvSpPr>
          <p:cNvPr id="10" name="Line Callout 2 9"/>
          <p:cNvSpPr/>
          <p:nvPr/>
        </p:nvSpPr>
        <p:spPr>
          <a:xfrm>
            <a:off x="6204795" y="998900"/>
            <a:ext cx="1598141" cy="612648"/>
          </a:xfrm>
          <a:prstGeom prst="borderCallout2">
            <a:avLst>
              <a:gd name="adj1" fmla="val 56400"/>
              <a:gd name="adj2" fmla="val -1632"/>
              <a:gd name="adj3" fmla="val 79258"/>
              <a:gd name="adj4" fmla="val -52234"/>
              <a:gd name="adj5" fmla="val 121913"/>
              <a:gd name="adj6" fmla="val -87203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ITSUTSU</a:t>
            </a:r>
            <a:endParaRPr lang="en-AU" dirty="0"/>
          </a:p>
        </p:txBody>
      </p:sp>
      <p:sp>
        <p:nvSpPr>
          <p:cNvPr id="11" name="Line Callout 2 10"/>
          <p:cNvSpPr/>
          <p:nvPr/>
        </p:nvSpPr>
        <p:spPr>
          <a:xfrm>
            <a:off x="6652051" y="1745944"/>
            <a:ext cx="1598141" cy="612648"/>
          </a:xfrm>
          <a:prstGeom prst="borderCallout2">
            <a:avLst>
              <a:gd name="adj1" fmla="val 53711"/>
              <a:gd name="adj2" fmla="val -3179"/>
              <a:gd name="adj3" fmla="val 16061"/>
              <a:gd name="adj4" fmla="val -60481"/>
              <a:gd name="adj5" fmla="val 61404"/>
              <a:gd name="adj6" fmla="val -100605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MUTTSU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654452" y="5717966"/>
            <a:ext cx="398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</a:t>
            </a:r>
            <a:r>
              <a:rPr lang="en-US" sz="3200" dirty="0" smtClean="0"/>
              <a:t> </a:t>
            </a:r>
            <a:r>
              <a:rPr lang="en-US" sz="3200" dirty="0" err="1"/>
              <a:t>g</a:t>
            </a:r>
            <a:r>
              <a:rPr lang="en-US" sz="3200" dirty="0" err="1" smtClean="0"/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muttsu</a:t>
            </a:r>
            <a:r>
              <a:rPr lang="en-US" sz="3200" dirty="0" smtClean="0"/>
              <a:t> </a:t>
            </a:r>
            <a:r>
              <a:rPr lang="en-US" sz="3200" dirty="0" err="1" smtClean="0"/>
              <a:t>arimasu</a:t>
            </a:r>
            <a:r>
              <a:rPr lang="en-US" sz="3200" dirty="0" smtClean="0"/>
              <a:t>.</a:t>
            </a:r>
            <a:endParaRPr lang="en-A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9821" y="18954"/>
            <a:ext cx="46839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88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322" y="1017108"/>
            <a:ext cx="5295543" cy="4393924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164561" y="691966"/>
            <a:ext cx="1598141" cy="612648"/>
          </a:xfrm>
          <a:prstGeom prst="borderCallout2">
            <a:avLst>
              <a:gd name="adj1" fmla="val 103461"/>
              <a:gd name="adj2" fmla="val 57647"/>
              <a:gd name="adj3" fmla="val 241959"/>
              <a:gd name="adj4" fmla="val 70962"/>
              <a:gd name="adj5" fmla="val 298057"/>
              <a:gd name="adj6" fmla="val 129292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HITOTSU</a:t>
            </a:r>
            <a:endParaRPr lang="en-AU" dirty="0"/>
          </a:p>
        </p:txBody>
      </p:sp>
      <p:sp>
        <p:nvSpPr>
          <p:cNvPr id="7" name="Line Callout 2 6"/>
          <p:cNvSpPr/>
          <p:nvPr/>
        </p:nvSpPr>
        <p:spPr>
          <a:xfrm>
            <a:off x="2069400" y="251856"/>
            <a:ext cx="1598141" cy="612648"/>
          </a:xfrm>
          <a:prstGeom prst="borderCallout2">
            <a:avLst>
              <a:gd name="adj1" fmla="val 100772"/>
              <a:gd name="adj2" fmla="val 50430"/>
              <a:gd name="adj3" fmla="val 178761"/>
              <a:gd name="adj4" fmla="val 56013"/>
              <a:gd name="adj5" fmla="val 217380"/>
              <a:gd name="adj6" fmla="val 79807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FUTATSU</a:t>
            </a:r>
            <a:endParaRPr lang="en-AU" dirty="0"/>
          </a:p>
        </p:txBody>
      </p:sp>
      <p:sp>
        <p:nvSpPr>
          <p:cNvPr id="8" name="Line Callout 2 7"/>
          <p:cNvSpPr/>
          <p:nvPr/>
        </p:nvSpPr>
        <p:spPr>
          <a:xfrm>
            <a:off x="3851187" y="241889"/>
            <a:ext cx="1598141" cy="612648"/>
          </a:xfrm>
          <a:prstGeom prst="borderCallout2">
            <a:avLst>
              <a:gd name="adj1" fmla="val 106151"/>
              <a:gd name="adj2" fmla="val 24141"/>
              <a:gd name="adj3" fmla="val 138423"/>
              <a:gd name="adj4" fmla="val 13746"/>
              <a:gd name="adj5" fmla="val 190488"/>
              <a:gd name="adj6" fmla="val 15374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MITTSU</a:t>
            </a:r>
            <a:endParaRPr lang="en-AU" dirty="0"/>
          </a:p>
        </p:txBody>
      </p:sp>
      <p:sp>
        <p:nvSpPr>
          <p:cNvPr id="9" name="Line Callout 2 8"/>
          <p:cNvSpPr/>
          <p:nvPr/>
        </p:nvSpPr>
        <p:spPr>
          <a:xfrm>
            <a:off x="5632974" y="251856"/>
            <a:ext cx="1598141" cy="612648"/>
          </a:xfrm>
          <a:prstGeom prst="borderCallout2">
            <a:avLst>
              <a:gd name="adj1" fmla="val 108841"/>
              <a:gd name="adj2" fmla="val 13832"/>
              <a:gd name="adj3" fmla="val 168004"/>
              <a:gd name="adj4" fmla="val -41410"/>
              <a:gd name="adj5" fmla="val 242930"/>
              <a:gd name="adj6" fmla="val -56276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YOTTSU</a:t>
            </a:r>
            <a:endParaRPr lang="en-AU" dirty="0"/>
          </a:p>
        </p:txBody>
      </p:sp>
      <p:sp>
        <p:nvSpPr>
          <p:cNvPr id="10" name="Line Callout 2 9"/>
          <p:cNvSpPr/>
          <p:nvPr/>
        </p:nvSpPr>
        <p:spPr>
          <a:xfrm>
            <a:off x="6652051" y="996690"/>
            <a:ext cx="1598141" cy="612648"/>
          </a:xfrm>
          <a:prstGeom prst="borderCallout2">
            <a:avLst>
              <a:gd name="adj1" fmla="val 56400"/>
              <a:gd name="adj2" fmla="val -1632"/>
              <a:gd name="adj3" fmla="val 79258"/>
              <a:gd name="adj4" fmla="val -52234"/>
              <a:gd name="adj5" fmla="val 205279"/>
              <a:gd name="adj6" fmla="val -164523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ITSUTSU</a:t>
            </a:r>
            <a:endParaRPr lang="en-AU" dirty="0"/>
          </a:p>
        </p:txBody>
      </p:sp>
      <p:sp>
        <p:nvSpPr>
          <p:cNvPr id="11" name="Line Callout 2 10"/>
          <p:cNvSpPr/>
          <p:nvPr/>
        </p:nvSpPr>
        <p:spPr>
          <a:xfrm>
            <a:off x="6652051" y="1745944"/>
            <a:ext cx="1598141" cy="612648"/>
          </a:xfrm>
          <a:prstGeom prst="borderCallout2">
            <a:avLst>
              <a:gd name="adj1" fmla="val 53711"/>
              <a:gd name="adj2" fmla="val -3179"/>
              <a:gd name="adj3" fmla="val 16061"/>
              <a:gd name="adj4" fmla="val -60481"/>
              <a:gd name="adj5" fmla="val 89641"/>
              <a:gd name="adj6" fmla="val -102151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MUTTSU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654452" y="5717966"/>
            <a:ext cx="4546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Atama</a:t>
            </a:r>
            <a:r>
              <a:rPr lang="en-US" sz="3200" dirty="0" smtClean="0"/>
              <a:t> </a:t>
            </a:r>
            <a:r>
              <a:rPr lang="en-US" sz="3200" dirty="0" err="1"/>
              <a:t>g</a:t>
            </a:r>
            <a:r>
              <a:rPr lang="en-US" sz="3200" dirty="0" err="1" smtClean="0"/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muttsu</a:t>
            </a:r>
            <a:r>
              <a:rPr lang="en-US" sz="3200" dirty="0" smtClean="0"/>
              <a:t> </a:t>
            </a:r>
            <a:r>
              <a:rPr lang="en-US" sz="3200" dirty="0" err="1" smtClean="0"/>
              <a:t>arimasu</a:t>
            </a:r>
            <a:r>
              <a:rPr lang="en-US" sz="3200" dirty="0" smtClean="0"/>
              <a:t>.</a:t>
            </a:r>
            <a:endParaRPr lang="en-A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9821" y="18954"/>
            <a:ext cx="78418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Atama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907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407" y="1257258"/>
            <a:ext cx="3589618" cy="4073611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213988" y="321277"/>
            <a:ext cx="1598141" cy="612648"/>
          </a:xfrm>
          <a:prstGeom prst="borderCallout2">
            <a:avLst>
              <a:gd name="adj1" fmla="val 53710"/>
              <a:gd name="adj2" fmla="val 101461"/>
              <a:gd name="adj3" fmla="val 45643"/>
              <a:gd name="adj4" fmla="val 137972"/>
              <a:gd name="adj5" fmla="val 272510"/>
              <a:gd name="adj6" fmla="val 19991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HITOTSU</a:t>
            </a:r>
            <a:endParaRPr lang="en-AU" dirty="0"/>
          </a:p>
        </p:txBody>
      </p:sp>
      <p:sp>
        <p:nvSpPr>
          <p:cNvPr id="7" name="Line Callout 2 6"/>
          <p:cNvSpPr/>
          <p:nvPr/>
        </p:nvSpPr>
        <p:spPr>
          <a:xfrm>
            <a:off x="6120712" y="191570"/>
            <a:ext cx="1598141" cy="612648"/>
          </a:xfrm>
          <a:prstGeom prst="borderCallout2">
            <a:avLst>
              <a:gd name="adj1" fmla="val 18750"/>
              <a:gd name="adj2" fmla="val -8333"/>
              <a:gd name="adj3" fmla="val 107496"/>
              <a:gd name="adj4" fmla="val -84708"/>
              <a:gd name="adj5" fmla="val 225448"/>
              <a:gd name="adj6" fmla="val -121224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FUTATSU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302812" y="5718006"/>
            <a:ext cx="4556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Atama</a:t>
            </a:r>
            <a:r>
              <a:rPr lang="en-US" sz="3200" dirty="0" smtClean="0"/>
              <a:t> </a:t>
            </a:r>
            <a:r>
              <a:rPr lang="en-US" sz="3200" dirty="0" err="1" smtClean="0"/>
              <a:t>ga</a:t>
            </a:r>
            <a:r>
              <a:rPr lang="en-US" sz="3200" dirty="0" smtClean="0"/>
              <a:t> </a:t>
            </a:r>
            <a:r>
              <a:rPr lang="en-US" sz="3200" dirty="0" err="1" smtClean="0"/>
              <a:t>futatsu</a:t>
            </a:r>
            <a:r>
              <a:rPr lang="en-US" sz="3200" dirty="0" smtClean="0"/>
              <a:t> </a:t>
            </a:r>
            <a:r>
              <a:rPr lang="en-US" sz="3200" dirty="0" err="1" smtClean="0"/>
              <a:t>arimasu</a:t>
            </a:r>
            <a:r>
              <a:rPr lang="en-US" sz="3200" dirty="0" smtClean="0"/>
              <a:t>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81418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67" y="336301"/>
            <a:ext cx="1553944" cy="5012724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790637" y="675504"/>
            <a:ext cx="1598141" cy="612648"/>
          </a:xfrm>
          <a:prstGeom prst="borderCallout2">
            <a:avLst>
              <a:gd name="adj1" fmla="val 53710"/>
              <a:gd name="adj2" fmla="val 101461"/>
              <a:gd name="adj3" fmla="val 45643"/>
              <a:gd name="adj4" fmla="val 137972"/>
              <a:gd name="adj5" fmla="val 56025"/>
              <a:gd name="adj6" fmla="val 206611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HITOTSU</a:t>
            </a:r>
            <a:endParaRPr lang="en-AU" dirty="0"/>
          </a:p>
        </p:txBody>
      </p:sp>
      <p:sp>
        <p:nvSpPr>
          <p:cNvPr id="7" name="Line Callout 2 6"/>
          <p:cNvSpPr/>
          <p:nvPr/>
        </p:nvSpPr>
        <p:spPr>
          <a:xfrm>
            <a:off x="6161901" y="762000"/>
            <a:ext cx="1598141" cy="612648"/>
          </a:xfrm>
          <a:prstGeom prst="borderCallout2">
            <a:avLst>
              <a:gd name="adj1" fmla="val 18750"/>
              <a:gd name="adj2" fmla="val -8333"/>
              <a:gd name="adj3" fmla="val -67306"/>
              <a:gd name="adj4" fmla="val -83677"/>
              <a:gd name="adj5" fmla="val 18375"/>
              <a:gd name="adj6" fmla="val -118131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FUTATSU</a:t>
            </a:r>
            <a:endParaRPr lang="en-AU" dirty="0"/>
          </a:p>
        </p:txBody>
      </p:sp>
      <p:sp>
        <p:nvSpPr>
          <p:cNvPr id="8" name="Line Callout 2 7"/>
          <p:cNvSpPr/>
          <p:nvPr/>
        </p:nvSpPr>
        <p:spPr>
          <a:xfrm>
            <a:off x="6726193" y="1574505"/>
            <a:ext cx="1598141" cy="612648"/>
          </a:xfrm>
          <a:prstGeom prst="borderCallout2">
            <a:avLst>
              <a:gd name="adj1" fmla="val 18750"/>
              <a:gd name="adj2" fmla="val -8333"/>
              <a:gd name="adj3" fmla="val 25474"/>
              <a:gd name="adj4" fmla="val -88316"/>
              <a:gd name="adj5" fmla="val -89195"/>
              <a:gd name="adj6" fmla="val -14235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MITTSU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654452" y="5717966"/>
            <a:ext cx="3886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 </a:t>
            </a:r>
            <a:r>
              <a:rPr lang="en-US" sz="3200" dirty="0" err="1"/>
              <a:t>g</a:t>
            </a:r>
            <a:r>
              <a:rPr lang="en-US" sz="3200" dirty="0" err="1" smtClean="0"/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mittsu</a:t>
            </a:r>
            <a:r>
              <a:rPr lang="en-US" sz="3200" dirty="0" smtClean="0"/>
              <a:t> </a:t>
            </a:r>
            <a:r>
              <a:rPr lang="en-US" sz="3200" dirty="0" err="1" smtClean="0"/>
              <a:t>arimasu</a:t>
            </a:r>
            <a:r>
              <a:rPr lang="en-US" sz="3200" dirty="0" smtClean="0"/>
              <a:t>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0076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5" y="1103922"/>
            <a:ext cx="7203991" cy="3699347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790637" y="675504"/>
            <a:ext cx="1598141" cy="612648"/>
          </a:xfrm>
          <a:prstGeom prst="borderCallout2">
            <a:avLst>
              <a:gd name="adj1" fmla="val 99427"/>
              <a:gd name="adj2" fmla="val 44760"/>
              <a:gd name="adj3" fmla="val 143801"/>
              <a:gd name="adj4" fmla="val 58075"/>
              <a:gd name="adj5" fmla="val 220069"/>
              <a:gd name="adj6" fmla="val 105581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HITOTSU</a:t>
            </a:r>
            <a:endParaRPr lang="en-AU" dirty="0"/>
          </a:p>
        </p:txBody>
      </p:sp>
      <p:sp>
        <p:nvSpPr>
          <p:cNvPr id="7" name="Line Callout 2 6"/>
          <p:cNvSpPr/>
          <p:nvPr/>
        </p:nvSpPr>
        <p:spPr>
          <a:xfrm>
            <a:off x="7241057" y="456798"/>
            <a:ext cx="1598141" cy="612648"/>
          </a:xfrm>
          <a:prstGeom prst="borderCallout2">
            <a:avLst>
              <a:gd name="adj1" fmla="val 18750"/>
              <a:gd name="adj2" fmla="val -8333"/>
              <a:gd name="adj3" fmla="val 87326"/>
              <a:gd name="adj4" fmla="val -46564"/>
              <a:gd name="adj5" fmla="val 170318"/>
              <a:gd name="adj6" fmla="val -69162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FUTATSU</a:t>
            </a:r>
            <a:endParaRPr lang="en-AU" dirty="0"/>
          </a:p>
        </p:txBody>
      </p:sp>
      <p:sp>
        <p:nvSpPr>
          <p:cNvPr id="8" name="Line Callout 2 7"/>
          <p:cNvSpPr/>
          <p:nvPr/>
        </p:nvSpPr>
        <p:spPr>
          <a:xfrm>
            <a:off x="7165960" y="2170547"/>
            <a:ext cx="1598141" cy="612648"/>
          </a:xfrm>
          <a:prstGeom prst="borderCallout2">
            <a:avLst>
              <a:gd name="adj1" fmla="val 18750"/>
              <a:gd name="adj2" fmla="val -8333"/>
              <a:gd name="adj3" fmla="val 84638"/>
              <a:gd name="adj4" fmla="val -17698"/>
              <a:gd name="adj5" fmla="val 221414"/>
              <a:gd name="adj6" fmla="val -25864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MITTSU</a:t>
            </a:r>
            <a:endParaRPr lang="en-AU" dirty="0"/>
          </a:p>
        </p:txBody>
      </p:sp>
      <p:sp>
        <p:nvSpPr>
          <p:cNvPr id="9" name="Line Callout 2 8"/>
          <p:cNvSpPr/>
          <p:nvPr/>
        </p:nvSpPr>
        <p:spPr>
          <a:xfrm>
            <a:off x="3661717" y="4803879"/>
            <a:ext cx="1598141" cy="612648"/>
          </a:xfrm>
          <a:prstGeom prst="borderCallout2">
            <a:avLst>
              <a:gd name="adj1" fmla="val 18750"/>
              <a:gd name="adj2" fmla="val -8333"/>
              <a:gd name="adj3" fmla="val 7993"/>
              <a:gd name="adj4" fmla="val -76461"/>
              <a:gd name="adj5" fmla="val -125499"/>
              <a:gd name="adj6" fmla="val -90297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YOTTSU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654452" y="5717966"/>
            <a:ext cx="4076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Ashi</a:t>
            </a:r>
            <a:r>
              <a:rPr lang="en-US" sz="3200" dirty="0" smtClean="0"/>
              <a:t> </a:t>
            </a:r>
            <a:r>
              <a:rPr lang="en-US" sz="3200" dirty="0" err="1" smtClean="0"/>
              <a:t>ga</a:t>
            </a:r>
            <a:r>
              <a:rPr lang="en-US" sz="3200" dirty="0" smtClean="0"/>
              <a:t> </a:t>
            </a:r>
            <a:r>
              <a:rPr lang="en-US" sz="3200" dirty="0" err="1" smtClean="0"/>
              <a:t>yottsu</a:t>
            </a:r>
            <a:r>
              <a:rPr lang="en-US" sz="3200" dirty="0" smtClean="0"/>
              <a:t> </a:t>
            </a:r>
            <a:r>
              <a:rPr lang="en-US" sz="3200" dirty="0" err="1" smtClean="0"/>
              <a:t>arimasu</a:t>
            </a:r>
            <a:r>
              <a:rPr lang="en-US" sz="3200" dirty="0" smtClean="0"/>
              <a:t>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8393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26" y="1288152"/>
            <a:ext cx="3643542" cy="3443506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790637" y="675504"/>
            <a:ext cx="1598141" cy="612648"/>
          </a:xfrm>
          <a:prstGeom prst="borderCallout2">
            <a:avLst>
              <a:gd name="adj1" fmla="val 53710"/>
              <a:gd name="adj2" fmla="val 101461"/>
              <a:gd name="adj3" fmla="val 45643"/>
              <a:gd name="adj4" fmla="val 137972"/>
              <a:gd name="adj5" fmla="val 217380"/>
              <a:gd name="adj6" fmla="val 185993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HITOTSU</a:t>
            </a:r>
            <a:endParaRPr lang="en-AU" dirty="0"/>
          </a:p>
        </p:txBody>
      </p:sp>
      <p:sp>
        <p:nvSpPr>
          <p:cNvPr id="7" name="Line Callout 2 6"/>
          <p:cNvSpPr/>
          <p:nvPr/>
        </p:nvSpPr>
        <p:spPr>
          <a:xfrm>
            <a:off x="6161901" y="762000"/>
            <a:ext cx="1598141" cy="612648"/>
          </a:xfrm>
          <a:prstGeom prst="borderCallout2">
            <a:avLst>
              <a:gd name="adj1" fmla="val 18750"/>
              <a:gd name="adj2" fmla="val -8333"/>
              <a:gd name="adj3" fmla="val 87326"/>
              <a:gd name="adj4" fmla="val -46564"/>
              <a:gd name="adj5" fmla="val 170318"/>
              <a:gd name="adj6" fmla="val -69162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FUTATSU</a:t>
            </a:r>
            <a:endParaRPr lang="en-AU" dirty="0"/>
          </a:p>
        </p:txBody>
      </p:sp>
      <p:sp>
        <p:nvSpPr>
          <p:cNvPr id="8" name="Line Callout 2 7"/>
          <p:cNvSpPr/>
          <p:nvPr/>
        </p:nvSpPr>
        <p:spPr>
          <a:xfrm>
            <a:off x="6726193" y="1574505"/>
            <a:ext cx="1598141" cy="612648"/>
          </a:xfrm>
          <a:prstGeom prst="borderCallout2">
            <a:avLst>
              <a:gd name="adj1" fmla="val 18750"/>
              <a:gd name="adj2" fmla="val -8333"/>
              <a:gd name="adj3" fmla="val 142457"/>
              <a:gd name="adj4" fmla="val -34708"/>
              <a:gd name="adj5" fmla="val 240239"/>
              <a:gd name="adj6" fmla="val -87204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MITTSU</a:t>
            </a:r>
            <a:endParaRPr lang="en-AU" dirty="0"/>
          </a:p>
        </p:txBody>
      </p:sp>
      <p:sp>
        <p:nvSpPr>
          <p:cNvPr id="9" name="Line Callout 2 8"/>
          <p:cNvSpPr/>
          <p:nvPr/>
        </p:nvSpPr>
        <p:spPr>
          <a:xfrm>
            <a:off x="6726193" y="4496945"/>
            <a:ext cx="1598141" cy="612648"/>
          </a:xfrm>
          <a:prstGeom prst="borderCallout2">
            <a:avLst>
              <a:gd name="adj1" fmla="val 18750"/>
              <a:gd name="adj2" fmla="val -8333"/>
              <a:gd name="adj3" fmla="val 7993"/>
              <a:gd name="adj4" fmla="val -76461"/>
              <a:gd name="adj5" fmla="val -125499"/>
              <a:gd name="adj6" fmla="val -90297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YOTTSU</a:t>
            </a:r>
            <a:endParaRPr lang="en-AU" dirty="0"/>
          </a:p>
        </p:txBody>
      </p:sp>
      <p:sp>
        <p:nvSpPr>
          <p:cNvPr id="10" name="Line Callout 2 9"/>
          <p:cNvSpPr/>
          <p:nvPr/>
        </p:nvSpPr>
        <p:spPr>
          <a:xfrm>
            <a:off x="471260" y="4531421"/>
            <a:ext cx="1598141" cy="612648"/>
          </a:xfrm>
          <a:prstGeom prst="borderCallout2">
            <a:avLst>
              <a:gd name="adj1" fmla="val 34886"/>
              <a:gd name="adj2" fmla="val 101976"/>
              <a:gd name="adj3" fmla="val -130504"/>
              <a:gd name="adj4" fmla="val 137457"/>
              <a:gd name="adj5" fmla="val -108019"/>
              <a:gd name="adj6" fmla="val 199395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ITSUTSU</a:t>
            </a:r>
            <a:endParaRPr lang="en-AU" dirty="0"/>
          </a:p>
        </p:txBody>
      </p:sp>
      <p:sp>
        <p:nvSpPr>
          <p:cNvPr id="11" name="Line Callout 2 10"/>
          <p:cNvSpPr/>
          <p:nvPr/>
        </p:nvSpPr>
        <p:spPr>
          <a:xfrm>
            <a:off x="341868" y="2887362"/>
            <a:ext cx="1598141" cy="612648"/>
          </a:xfrm>
          <a:prstGeom prst="borderCallout2">
            <a:avLst>
              <a:gd name="adj1" fmla="val 34886"/>
              <a:gd name="adj2" fmla="val 101976"/>
              <a:gd name="adj3" fmla="val 2615"/>
              <a:gd name="adj4" fmla="val 136942"/>
              <a:gd name="adj5" fmla="val 34511"/>
              <a:gd name="adj6" fmla="val 195271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MUTTSU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654452" y="5717966"/>
            <a:ext cx="4131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Ude</a:t>
            </a:r>
            <a:r>
              <a:rPr lang="en-US" sz="3200" dirty="0" smtClean="0"/>
              <a:t> </a:t>
            </a:r>
            <a:r>
              <a:rPr lang="en-US" sz="3200" dirty="0" err="1"/>
              <a:t>g</a:t>
            </a:r>
            <a:r>
              <a:rPr lang="en-US" sz="3200" dirty="0" err="1" smtClean="0"/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muttsu</a:t>
            </a:r>
            <a:r>
              <a:rPr lang="en-US" sz="3200" dirty="0" smtClean="0"/>
              <a:t> </a:t>
            </a:r>
            <a:r>
              <a:rPr lang="en-US" sz="3200" dirty="0" err="1" smtClean="0"/>
              <a:t>arimasu</a:t>
            </a:r>
            <a:r>
              <a:rPr lang="en-US" sz="3200" dirty="0" smtClean="0"/>
              <a:t>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1503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256" y="255819"/>
            <a:ext cx="4053402" cy="5173689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790637" y="675504"/>
            <a:ext cx="1598141" cy="612648"/>
          </a:xfrm>
          <a:prstGeom prst="borderCallout2">
            <a:avLst>
              <a:gd name="adj1" fmla="val 53710"/>
              <a:gd name="adj2" fmla="val 101461"/>
              <a:gd name="adj3" fmla="val 45643"/>
              <a:gd name="adj4" fmla="val 137972"/>
              <a:gd name="adj5" fmla="val 272510"/>
              <a:gd name="adj6" fmla="val 19991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HITOTSU</a:t>
            </a:r>
            <a:endParaRPr lang="en-AU" dirty="0"/>
          </a:p>
        </p:txBody>
      </p:sp>
      <p:sp>
        <p:nvSpPr>
          <p:cNvPr id="7" name="Line Callout 2 6"/>
          <p:cNvSpPr/>
          <p:nvPr/>
        </p:nvSpPr>
        <p:spPr>
          <a:xfrm>
            <a:off x="6161901" y="762000"/>
            <a:ext cx="1598141" cy="612648"/>
          </a:xfrm>
          <a:prstGeom prst="borderCallout2">
            <a:avLst>
              <a:gd name="adj1" fmla="val 18750"/>
              <a:gd name="adj2" fmla="val -8333"/>
              <a:gd name="adj3" fmla="val 107496"/>
              <a:gd name="adj4" fmla="val -84708"/>
              <a:gd name="adj5" fmla="val 246962"/>
              <a:gd name="adj6" fmla="val -109884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FUTATSU</a:t>
            </a:r>
            <a:endParaRPr lang="en-AU" dirty="0"/>
          </a:p>
        </p:txBody>
      </p:sp>
      <p:sp>
        <p:nvSpPr>
          <p:cNvPr id="8" name="Line Callout 2 7"/>
          <p:cNvSpPr/>
          <p:nvPr/>
        </p:nvSpPr>
        <p:spPr>
          <a:xfrm>
            <a:off x="6726193" y="1574505"/>
            <a:ext cx="1598141" cy="612648"/>
          </a:xfrm>
          <a:prstGeom prst="borderCallout2">
            <a:avLst>
              <a:gd name="adj1" fmla="val 18750"/>
              <a:gd name="adj2" fmla="val -8333"/>
              <a:gd name="adj3" fmla="val 25474"/>
              <a:gd name="adj4" fmla="val -88316"/>
              <a:gd name="adj5" fmla="val 111155"/>
              <a:gd name="adj6" fmla="val -124317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MITTSU</a:t>
            </a:r>
            <a:endParaRPr lang="en-AU" dirty="0"/>
          </a:p>
        </p:txBody>
      </p:sp>
      <p:sp>
        <p:nvSpPr>
          <p:cNvPr id="9" name="Line Callout 2 8"/>
          <p:cNvSpPr/>
          <p:nvPr/>
        </p:nvSpPr>
        <p:spPr>
          <a:xfrm>
            <a:off x="6726192" y="2536339"/>
            <a:ext cx="1598141" cy="612648"/>
          </a:xfrm>
          <a:prstGeom prst="borderCallout2">
            <a:avLst>
              <a:gd name="adj1" fmla="val 18750"/>
              <a:gd name="adj2" fmla="val -8333"/>
              <a:gd name="adj3" fmla="val 9338"/>
              <a:gd name="adj4" fmla="val -40894"/>
              <a:gd name="adj5" fmla="val 31822"/>
              <a:gd name="adj6" fmla="val -107307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YOTTSU</a:t>
            </a:r>
            <a:endParaRPr lang="en-AU" dirty="0"/>
          </a:p>
        </p:txBody>
      </p:sp>
      <p:sp>
        <p:nvSpPr>
          <p:cNvPr id="10" name="Line Callout 2 9"/>
          <p:cNvSpPr/>
          <p:nvPr/>
        </p:nvSpPr>
        <p:spPr>
          <a:xfrm>
            <a:off x="671382" y="3632887"/>
            <a:ext cx="1598141" cy="612648"/>
          </a:xfrm>
          <a:prstGeom prst="borderCallout2">
            <a:avLst>
              <a:gd name="adj1" fmla="val 34886"/>
              <a:gd name="adj2" fmla="val 101976"/>
              <a:gd name="adj3" fmla="val -9487"/>
              <a:gd name="adj4" fmla="val 148282"/>
              <a:gd name="adj5" fmla="val -149703"/>
              <a:gd name="adj6" fmla="val 237539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ITSUTSU</a:t>
            </a:r>
            <a:endParaRPr lang="en-AU" dirty="0"/>
          </a:p>
        </p:txBody>
      </p:sp>
      <p:sp>
        <p:nvSpPr>
          <p:cNvPr id="11" name="Line Callout 2 10"/>
          <p:cNvSpPr/>
          <p:nvPr/>
        </p:nvSpPr>
        <p:spPr>
          <a:xfrm>
            <a:off x="671382" y="2681416"/>
            <a:ext cx="1598141" cy="612648"/>
          </a:xfrm>
          <a:prstGeom prst="borderCallout2">
            <a:avLst>
              <a:gd name="adj1" fmla="val 34886"/>
              <a:gd name="adj2" fmla="val 101976"/>
              <a:gd name="adj3" fmla="val 2615"/>
              <a:gd name="adj4" fmla="val 136942"/>
              <a:gd name="adj5" fmla="val 895"/>
              <a:gd name="adj6" fmla="val 22516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MUTTSU</a:t>
            </a:r>
            <a:endParaRPr lang="en-AU" dirty="0"/>
          </a:p>
        </p:txBody>
      </p:sp>
      <p:sp>
        <p:nvSpPr>
          <p:cNvPr id="12" name="Line Callout 2 11"/>
          <p:cNvSpPr/>
          <p:nvPr/>
        </p:nvSpPr>
        <p:spPr>
          <a:xfrm>
            <a:off x="564099" y="1636737"/>
            <a:ext cx="1598141" cy="612648"/>
          </a:xfrm>
          <a:prstGeom prst="borderCallout2">
            <a:avLst>
              <a:gd name="adj1" fmla="val 34886"/>
              <a:gd name="adj2" fmla="val 101976"/>
              <a:gd name="adj3" fmla="val 95394"/>
              <a:gd name="adj4" fmla="val 136942"/>
              <a:gd name="adj5" fmla="val 152838"/>
              <a:gd name="adj6" fmla="val 248879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NANATSU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654452" y="5717966"/>
            <a:ext cx="4176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 </a:t>
            </a:r>
            <a:r>
              <a:rPr lang="en-US" sz="3200" dirty="0" err="1"/>
              <a:t>g</a:t>
            </a:r>
            <a:r>
              <a:rPr lang="en-US" sz="3200" dirty="0" err="1" smtClean="0"/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nanatsu</a:t>
            </a:r>
            <a:r>
              <a:rPr lang="en-US" sz="3200" dirty="0" smtClean="0"/>
              <a:t> </a:t>
            </a:r>
            <a:r>
              <a:rPr lang="en-US" sz="3200" dirty="0" err="1" smtClean="0"/>
              <a:t>arimasu</a:t>
            </a:r>
            <a:r>
              <a:rPr lang="en-US" sz="3200" dirty="0" smtClean="0"/>
              <a:t>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82660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682" y="1156030"/>
            <a:ext cx="3298964" cy="3373265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0" y="1631093"/>
            <a:ext cx="1598141" cy="612648"/>
          </a:xfrm>
          <a:prstGeom prst="borderCallout2">
            <a:avLst>
              <a:gd name="adj1" fmla="val 53710"/>
              <a:gd name="adj2" fmla="val 101461"/>
              <a:gd name="adj3" fmla="val 45643"/>
              <a:gd name="adj4" fmla="val 137972"/>
              <a:gd name="adj5" fmla="val 241584"/>
              <a:gd name="adj6" fmla="val 19217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TAKUSAN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654452" y="5717966"/>
            <a:ext cx="4086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Ha</a:t>
            </a:r>
            <a:r>
              <a:rPr lang="en-US" sz="3200" dirty="0" smtClean="0"/>
              <a:t> </a:t>
            </a:r>
            <a:r>
              <a:rPr lang="en-US" sz="3200" dirty="0" err="1"/>
              <a:t>g</a:t>
            </a:r>
            <a:r>
              <a:rPr lang="en-US" sz="3200" dirty="0" err="1" smtClean="0"/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takusan</a:t>
            </a:r>
            <a:r>
              <a:rPr lang="en-US" sz="3200" dirty="0" smtClean="0"/>
              <a:t> </a:t>
            </a:r>
            <a:r>
              <a:rPr lang="en-US" sz="3200" dirty="0" err="1" smtClean="0"/>
              <a:t>arimasu</a:t>
            </a:r>
            <a:r>
              <a:rPr lang="en-US" sz="3200" dirty="0" smtClean="0"/>
              <a:t>.</a:t>
            </a:r>
            <a:endParaRPr lang="en-AU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3105666" y="2438400"/>
            <a:ext cx="2314832" cy="113682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068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998" y="430881"/>
            <a:ext cx="3082740" cy="4215713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0" y="1631093"/>
            <a:ext cx="1598141" cy="612648"/>
          </a:xfrm>
          <a:prstGeom prst="borderCallout2">
            <a:avLst>
              <a:gd name="adj1" fmla="val 53710"/>
              <a:gd name="adj2" fmla="val 101461"/>
              <a:gd name="adj3" fmla="val 45643"/>
              <a:gd name="adj4" fmla="val 137972"/>
              <a:gd name="adj5" fmla="val 241584"/>
              <a:gd name="adj6" fmla="val 19217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ARIMASEN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3519425" y="5759155"/>
            <a:ext cx="3079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Ude</a:t>
            </a:r>
            <a:r>
              <a:rPr lang="en-US" sz="3200" dirty="0" smtClean="0"/>
              <a:t> </a:t>
            </a:r>
            <a:r>
              <a:rPr lang="en-US" sz="3200" dirty="0" err="1"/>
              <a:t>g</a:t>
            </a:r>
            <a:r>
              <a:rPr lang="en-US" sz="3200" dirty="0" err="1" smtClean="0"/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arimasen</a:t>
            </a:r>
            <a:r>
              <a:rPr lang="en-US" sz="3200" dirty="0" smtClean="0"/>
              <a:t>.</a:t>
            </a:r>
            <a:endParaRPr lang="en-AU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3105666" y="1441622"/>
            <a:ext cx="1186248" cy="2133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75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117</TotalTime>
  <Words>308</Words>
  <Application>Microsoft Office PowerPoint</Application>
  <PresentationFormat>On-screen Show (4:3)</PresentationFormat>
  <Paragraphs>134</Paragraphs>
  <Slides>21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Adobe Gothic Std B</vt:lpstr>
      <vt:lpstr>ＭＳ Ｐゴシック</vt:lpstr>
      <vt:lpstr>Arial</vt:lpstr>
      <vt:lpstr>Arial Rounded MT Bold</vt:lpstr>
      <vt:lpstr>Calibri</vt:lpstr>
      <vt:lpstr>Impact</vt:lpstr>
      <vt:lpstr>Main Event</vt:lpstr>
      <vt:lpstr>Counting Body Parts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Ikutsu arimasu ka?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Body Parts</dc:title>
  <dc:creator>Inge Foley</dc:creator>
  <cp:lastModifiedBy>Inge Foley</cp:lastModifiedBy>
  <cp:revision>11</cp:revision>
  <dcterms:created xsi:type="dcterms:W3CDTF">2014-04-13T23:57:56Z</dcterms:created>
  <dcterms:modified xsi:type="dcterms:W3CDTF">2014-04-14T04:15:07Z</dcterms:modified>
</cp:coreProperties>
</file>