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3196EC-B134-4DB1-91F2-A42EC0783588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19BF06-02BA-4E17-916D-6446F6E066D5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/>
              <a:t>いろ</a:t>
            </a:r>
            <a:endParaRPr lang="en-AU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5400" dirty="0" smtClean="0"/>
              <a:t>colours</a:t>
            </a:r>
            <a:endParaRPr lang="en-AU" sz="5400" dirty="0"/>
          </a:p>
        </p:txBody>
      </p:sp>
    </p:spTree>
    <p:extLst>
      <p:ext uri="{BB962C8B-B14F-4D97-AF65-F5344CB8AC3E}">
        <p14:creationId xmlns:p14="http://schemas.microsoft.com/office/powerpoint/2010/main" val="198869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Copy and complete in your books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4000" dirty="0" smtClean="0"/>
              <a:t>く＿</a:t>
            </a:r>
            <a:r>
              <a:rPr lang="en-AU" altLang="ja-JP" sz="4000" dirty="0" smtClean="0"/>
              <a:t>(black)</a:t>
            </a:r>
            <a:endParaRPr lang="en-US" altLang="ja-JP" sz="4000" dirty="0" smtClean="0"/>
          </a:p>
          <a:p>
            <a:r>
              <a:rPr lang="ja-JP" altLang="en-US" sz="4000" dirty="0"/>
              <a:t>＿</a:t>
            </a:r>
            <a:r>
              <a:rPr lang="ja-JP" altLang="en-US" sz="4000" dirty="0" smtClean="0"/>
              <a:t>か</a:t>
            </a:r>
            <a:r>
              <a:rPr lang="en-AU" altLang="ja-JP" sz="4000" dirty="0" smtClean="0"/>
              <a:t>(red)</a:t>
            </a:r>
            <a:endParaRPr lang="en-US" altLang="ja-JP" sz="4000" dirty="0" smtClean="0"/>
          </a:p>
          <a:p>
            <a:r>
              <a:rPr lang="ja-JP" altLang="en-US" sz="4000" dirty="0" smtClean="0"/>
              <a:t>＿どり</a:t>
            </a:r>
            <a:r>
              <a:rPr lang="en-AU" altLang="ja-JP" sz="4000" dirty="0" smtClean="0"/>
              <a:t>(green)</a:t>
            </a:r>
            <a:endParaRPr lang="en-US" altLang="ja-JP" sz="4000" dirty="0" smtClean="0"/>
          </a:p>
          <a:p>
            <a:r>
              <a:rPr lang="ja-JP" altLang="en-US" sz="4000" dirty="0" smtClean="0"/>
              <a:t>き＿ろ</a:t>
            </a:r>
            <a:r>
              <a:rPr lang="en-AU" altLang="ja-JP" sz="4000" dirty="0" smtClean="0"/>
              <a:t>(yellow)</a:t>
            </a:r>
            <a:endParaRPr lang="en-US" altLang="ja-JP" sz="4000" dirty="0" smtClean="0"/>
          </a:p>
          <a:p>
            <a:r>
              <a:rPr lang="ja-JP" altLang="en-US" sz="4000" dirty="0"/>
              <a:t>む</a:t>
            </a:r>
            <a:r>
              <a:rPr lang="ja-JP" altLang="en-US" sz="4000" dirty="0" smtClean="0"/>
              <a:t>＿さ＿</a:t>
            </a:r>
            <a:r>
              <a:rPr lang="en-AU" altLang="ja-JP" sz="4000" dirty="0" smtClean="0"/>
              <a:t>(purple)</a:t>
            </a:r>
            <a:endParaRPr lang="en-US" altLang="ja-JP" sz="4000" dirty="0" smtClean="0"/>
          </a:p>
          <a:p>
            <a:r>
              <a:rPr lang="ja-JP" altLang="en-US" sz="4000" dirty="0"/>
              <a:t>し</a:t>
            </a:r>
            <a:r>
              <a:rPr lang="ja-JP" altLang="en-US" sz="4000" dirty="0" smtClean="0"/>
              <a:t>＿</a:t>
            </a:r>
            <a:r>
              <a:rPr lang="en-AU" altLang="ja-JP" sz="4000" dirty="0" smtClean="0"/>
              <a:t>(white)</a:t>
            </a:r>
            <a:r>
              <a:rPr lang="en-US" altLang="ja-JP" sz="4000" dirty="0" smtClean="0"/>
              <a:t>		</a:t>
            </a:r>
            <a:r>
              <a:rPr lang="en-US" altLang="ja-JP" dirty="0" smtClean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z="3900" dirty="0"/>
              <a:t>＿＿い</a:t>
            </a:r>
            <a:r>
              <a:rPr lang="ja-JP" altLang="en-US" sz="3900" dirty="0" smtClean="0"/>
              <a:t>ろ</a:t>
            </a:r>
            <a:r>
              <a:rPr lang="en-AU" altLang="ja-JP" sz="3900" dirty="0" smtClean="0"/>
              <a:t>(aqua)</a:t>
            </a:r>
            <a:endParaRPr lang="en-US" altLang="ja-JP" sz="3900" dirty="0" smtClean="0"/>
          </a:p>
          <a:p>
            <a:r>
              <a:rPr lang="ja-JP" altLang="en-US" sz="3900" dirty="0"/>
              <a:t>はい</a:t>
            </a:r>
            <a:r>
              <a:rPr lang="ja-JP" altLang="en-US" sz="3900" dirty="0" smtClean="0"/>
              <a:t>＿＿</a:t>
            </a:r>
            <a:r>
              <a:rPr lang="en-AU" altLang="ja-JP" sz="3900" dirty="0" smtClean="0"/>
              <a:t>(       )</a:t>
            </a:r>
            <a:endParaRPr lang="en-US" altLang="ja-JP" sz="3900" dirty="0" smtClean="0"/>
          </a:p>
          <a:p>
            <a:r>
              <a:rPr lang="ja-JP" altLang="en-US" sz="3900" dirty="0"/>
              <a:t>オレ</a:t>
            </a:r>
            <a:r>
              <a:rPr lang="ja-JP" altLang="en-US" sz="3900" dirty="0" smtClean="0"/>
              <a:t>ン＿</a:t>
            </a:r>
            <a:r>
              <a:rPr lang="en-AU" altLang="ja-JP" sz="3900" dirty="0" smtClean="0"/>
              <a:t>(orange)</a:t>
            </a:r>
            <a:endParaRPr lang="en-US" altLang="ja-JP" sz="3900" dirty="0" smtClean="0"/>
          </a:p>
          <a:p>
            <a:r>
              <a:rPr lang="ja-JP" altLang="en-US" sz="3900" dirty="0"/>
              <a:t>ピ</a:t>
            </a:r>
            <a:r>
              <a:rPr lang="ja-JP" altLang="en-US" sz="3900" dirty="0" smtClean="0"/>
              <a:t>＿ク</a:t>
            </a:r>
            <a:r>
              <a:rPr lang="en-AU" altLang="ja-JP" sz="3900" dirty="0" smtClean="0"/>
              <a:t>(pink)</a:t>
            </a:r>
            <a:endParaRPr lang="en-US" altLang="ja-JP" sz="3900" dirty="0" smtClean="0"/>
          </a:p>
          <a:p>
            <a:r>
              <a:rPr lang="ja-JP" altLang="en-US" sz="3900" dirty="0" smtClean="0"/>
              <a:t>＿＿</a:t>
            </a:r>
            <a:r>
              <a:rPr lang="en-AU" altLang="ja-JP" sz="3900" dirty="0" smtClean="0"/>
              <a:t>(blue)</a:t>
            </a:r>
            <a:endParaRPr lang="en-US" altLang="ja-JP" sz="3900" dirty="0" smtClean="0"/>
          </a:p>
          <a:p>
            <a:r>
              <a:rPr lang="ja-JP" altLang="en-US" sz="3900" dirty="0" smtClean="0"/>
              <a:t>＿ゃ＿ろ</a:t>
            </a:r>
            <a:r>
              <a:rPr lang="en-AU" altLang="ja-JP" sz="3900" dirty="0" smtClean="0"/>
              <a:t>(brown)</a:t>
            </a:r>
            <a:endParaRPr lang="en-US" altLang="ja-JP" sz="3900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283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Write the following in hiragana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800" dirty="0" smtClean="0"/>
              <a:t>Red</a:t>
            </a:r>
          </a:p>
          <a:p>
            <a:r>
              <a:rPr lang="en-AU" sz="2800" dirty="0" smtClean="0"/>
              <a:t>Grey</a:t>
            </a:r>
          </a:p>
          <a:p>
            <a:r>
              <a:rPr lang="en-AU" sz="2800" dirty="0" smtClean="0"/>
              <a:t>Black</a:t>
            </a:r>
          </a:p>
          <a:p>
            <a:r>
              <a:rPr lang="en-AU" sz="2800" dirty="0" smtClean="0"/>
              <a:t>Aqua</a:t>
            </a:r>
          </a:p>
          <a:p>
            <a:r>
              <a:rPr lang="en-AU" sz="2800" dirty="0" smtClean="0"/>
              <a:t>Blue</a:t>
            </a:r>
          </a:p>
          <a:p>
            <a:r>
              <a:rPr lang="en-AU" sz="2800" dirty="0" smtClean="0"/>
              <a:t>Purple</a:t>
            </a:r>
          </a:p>
          <a:p>
            <a:r>
              <a:rPr lang="en-AU" sz="2800" dirty="0" smtClean="0"/>
              <a:t>Yellow</a:t>
            </a:r>
          </a:p>
          <a:p>
            <a:r>
              <a:rPr lang="en-AU" sz="2800" dirty="0" smtClean="0"/>
              <a:t>White</a:t>
            </a:r>
          </a:p>
          <a:p>
            <a:r>
              <a:rPr lang="en-AU" sz="2800" dirty="0" smtClean="0"/>
              <a:t>Green</a:t>
            </a:r>
          </a:p>
          <a:p>
            <a:r>
              <a:rPr lang="en-AU" sz="2800" dirty="0" smtClean="0"/>
              <a:t>Brown	</a:t>
            </a:r>
            <a:endParaRPr lang="en-AU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あか</a:t>
            </a:r>
            <a:endParaRPr lang="en-US" altLang="ja-JP" dirty="0" smtClean="0"/>
          </a:p>
          <a:p>
            <a:r>
              <a:rPr lang="ja-JP" altLang="en-US" dirty="0"/>
              <a:t>はいい</a:t>
            </a:r>
            <a:r>
              <a:rPr lang="ja-JP" altLang="en-US" dirty="0" smtClean="0"/>
              <a:t>ろ</a:t>
            </a:r>
            <a:endParaRPr lang="en-US" altLang="ja-JP" dirty="0" smtClean="0"/>
          </a:p>
          <a:p>
            <a:r>
              <a:rPr lang="ja-JP" altLang="en-US" dirty="0"/>
              <a:t>く</a:t>
            </a:r>
            <a:r>
              <a:rPr lang="ja-JP" altLang="en-US" dirty="0" smtClean="0"/>
              <a:t>ろ</a:t>
            </a:r>
            <a:endParaRPr lang="en-US" altLang="ja-JP" dirty="0" smtClean="0"/>
          </a:p>
          <a:p>
            <a:r>
              <a:rPr lang="ja-JP" altLang="en-US" dirty="0"/>
              <a:t>みずい</a:t>
            </a:r>
            <a:r>
              <a:rPr lang="ja-JP" altLang="en-US" dirty="0" smtClean="0"/>
              <a:t>ろ</a:t>
            </a:r>
            <a:endParaRPr lang="en-US" altLang="ja-JP" dirty="0" smtClean="0"/>
          </a:p>
          <a:p>
            <a:r>
              <a:rPr lang="ja-JP" altLang="en-US" dirty="0"/>
              <a:t>あ</a:t>
            </a:r>
            <a:r>
              <a:rPr lang="ja-JP" altLang="en-US" dirty="0" smtClean="0"/>
              <a:t>お</a:t>
            </a:r>
            <a:endParaRPr lang="en-US" altLang="ja-JP" dirty="0" smtClean="0"/>
          </a:p>
          <a:p>
            <a:r>
              <a:rPr lang="ja-JP" altLang="en-US" dirty="0"/>
              <a:t>むらさ</a:t>
            </a:r>
            <a:r>
              <a:rPr lang="ja-JP" altLang="en-US" dirty="0" smtClean="0"/>
              <a:t>き</a:t>
            </a:r>
            <a:endParaRPr lang="en-US" altLang="ja-JP" dirty="0" smtClean="0"/>
          </a:p>
          <a:p>
            <a:r>
              <a:rPr lang="ja-JP" altLang="en-US" dirty="0"/>
              <a:t>きい</a:t>
            </a:r>
            <a:r>
              <a:rPr lang="ja-JP" altLang="en-US" dirty="0" smtClean="0"/>
              <a:t>ろ</a:t>
            </a:r>
            <a:endParaRPr lang="en-US" altLang="ja-JP" dirty="0" smtClean="0"/>
          </a:p>
          <a:p>
            <a:r>
              <a:rPr lang="ja-JP" altLang="en-US" dirty="0"/>
              <a:t>し</a:t>
            </a:r>
            <a:r>
              <a:rPr lang="ja-JP" altLang="en-US" dirty="0" smtClean="0"/>
              <a:t>ろ</a:t>
            </a:r>
            <a:endParaRPr lang="en-US" altLang="ja-JP" dirty="0" smtClean="0"/>
          </a:p>
          <a:p>
            <a:r>
              <a:rPr lang="ja-JP" altLang="en-US" dirty="0"/>
              <a:t>みど</a:t>
            </a:r>
            <a:r>
              <a:rPr lang="ja-JP" altLang="en-US" dirty="0" smtClean="0"/>
              <a:t>り</a:t>
            </a:r>
            <a:endParaRPr lang="en-US" altLang="ja-JP" dirty="0" smtClean="0"/>
          </a:p>
          <a:p>
            <a:r>
              <a:rPr lang="ja-JP" altLang="en-US" dirty="0"/>
              <a:t>ちゃいろ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845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is your </a:t>
            </a:r>
            <a:r>
              <a:rPr lang="en-US" altLang="ja-JP" dirty="0" err="1" smtClean="0"/>
              <a:t>favourite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colour</a:t>
            </a:r>
            <a:r>
              <a:rPr lang="en-US" altLang="ja-JP" dirty="0" smtClean="0"/>
              <a:t>?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3600" dirty="0" smtClean="0"/>
              <a:t>すきな　いろは　なんですか。</a:t>
            </a:r>
            <a:endParaRPr lang="en-US" altLang="ja-JP" sz="3600" dirty="0" smtClean="0"/>
          </a:p>
          <a:p>
            <a:r>
              <a:rPr lang="en-AU" sz="3600" dirty="0" smtClean="0"/>
              <a:t>Ski  </a:t>
            </a:r>
            <a:r>
              <a:rPr lang="en-AU" sz="3600" dirty="0" err="1" smtClean="0"/>
              <a:t>na</a:t>
            </a:r>
            <a:r>
              <a:rPr lang="en-AU" sz="3200" dirty="0"/>
              <a:t> </a:t>
            </a:r>
            <a:r>
              <a:rPr lang="en-AU" sz="3200" dirty="0" smtClean="0"/>
              <a:t>   </a:t>
            </a:r>
            <a:r>
              <a:rPr lang="en-AU" sz="3200" dirty="0" err="1" smtClean="0"/>
              <a:t>iro</a:t>
            </a:r>
            <a:r>
              <a:rPr lang="en-AU" sz="3200" dirty="0" smtClean="0"/>
              <a:t>	   </a:t>
            </a:r>
            <a:r>
              <a:rPr lang="en-AU" sz="3200" dirty="0" err="1" smtClean="0"/>
              <a:t>wa</a:t>
            </a:r>
            <a:r>
              <a:rPr lang="en-AU" sz="3200" dirty="0" smtClean="0"/>
              <a:t>    nan    </a:t>
            </a:r>
            <a:r>
              <a:rPr lang="en-AU" sz="3200" dirty="0" err="1" smtClean="0"/>
              <a:t>desu</a:t>
            </a:r>
            <a:r>
              <a:rPr lang="en-AU" sz="3200" dirty="0" smtClean="0"/>
              <a:t> </a:t>
            </a:r>
            <a:r>
              <a:rPr lang="en-AU" sz="3200" dirty="0" err="1" smtClean="0"/>
              <a:t>ka</a:t>
            </a: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r>
              <a:rPr lang="en-US" altLang="ja-JP" sz="3200" dirty="0" smtClean="0"/>
              <a:t>My </a:t>
            </a:r>
            <a:r>
              <a:rPr lang="en-US" altLang="ja-JP" sz="3200" dirty="0" err="1" smtClean="0"/>
              <a:t>favourite</a:t>
            </a:r>
            <a:r>
              <a:rPr lang="en-US" altLang="ja-JP" sz="3200" dirty="0" smtClean="0"/>
              <a:t> </a:t>
            </a:r>
            <a:r>
              <a:rPr lang="en-US" altLang="ja-JP" sz="3200" dirty="0" err="1" smtClean="0"/>
              <a:t>colour</a:t>
            </a:r>
            <a:r>
              <a:rPr lang="en-US" altLang="ja-JP" sz="3200" dirty="0" smtClean="0"/>
              <a:t> is _________.</a:t>
            </a:r>
            <a:endParaRPr lang="en-AU" sz="3200" dirty="0" smtClean="0"/>
          </a:p>
          <a:p>
            <a:pPr marL="0" indent="0">
              <a:buNone/>
            </a:pPr>
            <a:r>
              <a:rPr lang="ja-JP" altLang="en-US" sz="3200" dirty="0"/>
              <a:t>すき</a:t>
            </a:r>
            <a:r>
              <a:rPr lang="ja-JP" altLang="en-US" sz="3200" dirty="0" smtClean="0"/>
              <a:t>な　いろは　＿＿＿＿＿＿です。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en-AU" sz="3200" dirty="0" smtClean="0"/>
              <a:t>Ski  </a:t>
            </a:r>
            <a:r>
              <a:rPr lang="en-AU" sz="3200" dirty="0" err="1" smtClean="0"/>
              <a:t>na</a:t>
            </a:r>
            <a:r>
              <a:rPr lang="en-AU" sz="3200" dirty="0" smtClean="0"/>
              <a:t>    </a:t>
            </a:r>
            <a:r>
              <a:rPr lang="en-AU" sz="3200" dirty="0" err="1" smtClean="0"/>
              <a:t>iro</a:t>
            </a:r>
            <a:r>
              <a:rPr lang="en-AU" sz="3200" dirty="0" smtClean="0"/>
              <a:t>   </a:t>
            </a:r>
            <a:r>
              <a:rPr lang="en-AU" sz="3200" dirty="0" err="1" smtClean="0"/>
              <a:t>wa</a:t>
            </a:r>
            <a:r>
              <a:rPr lang="en-AU" sz="3200" dirty="0" smtClean="0"/>
              <a:t>   ____________</a:t>
            </a:r>
            <a:r>
              <a:rPr lang="en-AU" sz="3200" dirty="0" err="1" smtClean="0"/>
              <a:t>desu</a:t>
            </a:r>
            <a:r>
              <a:rPr lang="en-AU" sz="3200" dirty="0" smtClean="0"/>
              <a:t>.</a:t>
            </a:r>
          </a:p>
          <a:p>
            <a:pPr marL="0" indent="0">
              <a:buNone/>
            </a:pPr>
            <a:endParaRPr lang="en-AU" sz="3200" dirty="0" smtClean="0"/>
          </a:p>
          <a:p>
            <a:pPr marL="0" indent="0">
              <a:buNone/>
            </a:pPr>
            <a:r>
              <a:rPr lang="en-AU" sz="3200" dirty="0" smtClean="0"/>
              <a:t>	</a:t>
            </a:r>
            <a:endParaRPr lang="en-AU" sz="3600" dirty="0" smtClean="0"/>
          </a:p>
        </p:txBody>
      </p:sp>
    </p:spTree>
    <p:extLst>
      <p:ext uri="{BB962C8B-B14F-4D97-AF65-F5344CB8AC3E}">
        <p14:creationId xmlns:p14="http://schemas.microsoft.com/office/powerpoint/2010/main" val="249072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</TotalTime>
  <Words>132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いろ</vt:lpstr>
      <vt:lpstr>Copy and complete in your books</vt:lpstr>
      <vt:lpstr>Write the following in hiragana</vt:lpstr>
      <vt:lpstr>What is your favourite colour?</vt:lpstr>
    </vt:vector>
  </TitlesOfParts>
  <Company>Ignatius Park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いろ</dc:title>
  <dc:creator>Andrew Snee</dc:creator>
  <cp:lastModifiedBy>Bill &amp; Inge</cp:lastModifiedBy>
  <cp:revision>6</cp:revision>
  <dcterms:created xsi:type="dcterms:W3CDTF">2011-08-31T12:38:21Z</dcterms:created>
  <dcterms:modified xsi:type="dcterms:W3CDTF">2012-10-10T03:26:56Z</dcterms:modified>
</cp:coreProperties>
</file>