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F7C0-BA2C-4B15-AD10-FF4735FEA592}" type="datetimeFigureOut">
              <a:rPr lang="en-AU" smtClean="0"/>
              <a:t>13/04/2015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CED1-0567-4B5E-AD97-DCD1E8042D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2241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F7C0-BA2C-4B15-AD10-FF4735FEA592}" type="datetimeFigureOut">
              <a:rPr lang="en-AU" smtClean="0"/>
              <a:t>13/04/2015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CED1-0567-4B5E-AD97-DCD1E8042D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6089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F7C0-BA2C-4B15-AD10-FF4735FEA592}" type="datetimeFigureOut">
              <a:rPr lang="en-AU" smtClean="0"/>
              <a:t>13/04/2015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CED1-0567-4B5E-AD97-DCD1E8042D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326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F7C0-BA2C-4B15-AD10-FF4735FEA592}" type="datetimeFigureOut">
              <a:rPr lang="en-AU" smtClean="0"/>
              <a:t>13/04/2015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CED1-0567-4B5E-AD97-DCD1E8042D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425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F7C0-BA2C-4B15-AD10-FF4735FEA592}" type="datetimeFigureOut">
              <a:rPr lang="en-AU" smtClean="0"/>
              <a:t>13/04/2015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CED1-0567-4B5E-AD97-DCD1E8042D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5835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F7C0-BA2C-4B15-AD10-FF4735FEA592}" type="datetimeFigureOut">
              <a:rPr lang="en-AU" smtClean="0"/>
              <a:t>13/04/2015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CED1-0567-4B5E-AD97-DCD1E8042D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6509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F7C0-BA2C-4B15-AD10-FF4735FEA592}" type="datetimeFigureOut">
              <a:rPr lang="en-AU" smtClean="0"/>
              <a:t>13/04/2015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CED1-0567-4B5E-AD97-DCD1E8042D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381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F7C0-BA2C-4B15-AD10-FF4735FEA592}" type="datetimeFigureOut">
              <a:rPr lang="en-AU" smtClean="0"/>
              <a:t>13/04/2015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CED1-0567-4B5E-AD97-DCD1E8042D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769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F7C0-BA2C-4B15-AD10-FF4735FEA592}" type="datetimeFigureOut">
              <a:rPr lang="en-AU" smtClean="0"/>
              <a:t>13/04/2015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CED1-0567-4B5E-AD97-DCD1E8042D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3234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F7C0-BA2C-4B15-AD10-FF4735FEA592}" type="datetimeFigureOut">
              <a:rPr lang="en-AU" smtClean="0"/>
              <a:t>13/04/2015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CED1-0567-4B5E-AD97-DCD1E8042D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782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F7C0-BA2C-4B15-AD10-FF4735FEA592}" type="datetimeFigureOut">
              <a:rPr lang="en-AU" smtClean="0"/>
              <a:t>13/04/2015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CED1-0567-4B5E-AD97-DCD1E8042D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2196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AF7C0-BA2C-4B15-AD10-FF4735FEA592}" type="datetimeFigureOut">
              <a:rPr lang="en-AU" smtClean="0"/>
              <a:t>13/04/2015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7CED1-0567-4B5E-AD97-DCD1E8042D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2775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319201"/>
              </p:ext>
            </p:extLst>
          </p:nvPr>
        </p:nvGraphicFramePr>
        <p:xfrm>
          <a:off x="107504" y="188640"/>
          <a:ext cx="8928992" cy="65527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8"/>
                <a:gridCol w="2232248"/>
                <a:gridCol w="2232248"/>
                <a:gridCol w="2232248"/>
              </a:tblGrid>
              <a:tr h="3276364">
                <a:tc>
                  <a:txBody>
                    <a:bodyPr/>
                    <a:lstStyle/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3276364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 rot="10800000">
            <a:off x="240350" y="5135494"/>
            <a:ext cx="2016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Petto</a:t>
            </a:r>
            <a:r>
              <a:rPr lang="en-AU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no </a:t>
            </a:r>
            <a:r>
              <a:rPr lang="en-AU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Iro</a:t>
            </a:r>
            <a:endParaRPr lang="en-AU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179512" y="3614247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ja-JP" sz="1400" b="1" dirty="0" err="1" smtClean="0"/>
              <a:t>Namae</a:t>
            </a:r>
            <a:r>
              <a:rPr lang="en-AU" altLang="ja-JP" sz="1400" b="1" dirty="0" smtClean="0"/>
              <a:t> :  ……………………...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512" y="3110823"/>
            <a:ext cx="2045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err="1" smtClean="0"/>
              <a:t>Neko</a:t>
            </a:r>
            <a:r>
              <a:rPr lang="en-AU" sz="1200" dirty="0" smtClean="0"/>
              <a:t> </a:t>
            </a:r>
            <a:r>
              <a:rPr lang="en-AU" sz="1200" dirty="0" err="1" smtClean="0"/>
              <a:t>wa</a:t>
            </a:r>
            <a:r>
              <a:rPr lang="en-AU" sz="1200" dirty="0" smtClean="0"/>
              <a:t> </a:t>
            </a:r>
            <a:r>
              <a:rPr lang="en-AU" sz="1200" b="1" dirty="0" err="1" smtClean="0"/>
              <a:t>orenji</a:t>
            </a:r>
            <a:r>
              <a:rPr lang="en-AU" sz="1200" b="1" dirty="0" smtClean="0"/>
              <a:t> </a:t>
            </a:r>
            <a:r>
              <a:rPr lang="en-AU" sz="1200" dirty="0" smtClean="0"/>
              <a:t>to </a:t>
            </a:r>
            <a:r>
              <a:rPr lang="en-AU" sz="1200" b="1" dirty="0" err="1" smtClean="0"/>
              <a:t>shiro</a:t>
            </a:r>
            <a:r>
              <a:rPr lang="en-AU" sz="1200" dirty="0" smtClean="0"/>
              <a:t> </a:t>
            </a:r>
            <a:r>
              <a:rPr lang="en-AU" sz="1200" dirty="0" err="1" smtClean="0"/>
              <a:t>desu</a:t>
            </a:r>
            <a:r>
              <a:rPr lang="en-AU" sz="1200" dirty="0" smtClean="0"/>
              <a:t>.</a:t>
            </a:r>
            <a:endParaRPr lang="en-AU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650375" y="3068960"/>
            <a:ext cx="20098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err="1" smtClean="0"/>
              <a:t>Inu</a:t>
            </a:r>
            <a:r>
              <a:rPr lang="en-AU" sz="1200" dirty="0" smtClean="0"/>
              <a:t> </a:t>
            </a:r>
            <a:r>
              <a:rPr lang="en-AU" sz="1200" dirty="0" err="1" smtClean="0"/>
              <a:t>wa</a:t>
            </a:r>
            <a:r>
              <a:rPr lang="en-AU" sz="1200" dirty="0" smtClean="0"/>
              <a:t> </a:t>
            </a:r>
            <a:r>
              <a:rPr lang="en-AU" sz="1200" b="1" dirty="0" err="1" smtClean="0"/>
              <a:t>chairo</a:t>
            </a:r>
            <a:r>
              <a:rPr lang="en-AU" sz="1200" dirty="0" smtClean="0"/>
              <a:t> </a:t>
            </a:r>
            <a:r>
              <a:rPr lang="en-AU" sz="1200" dirty="0" smtClean="0"/>
              <a:t>to </a:t>
            </a:r>
            <a:r>
              <a:rPr lang="en-AU" sz="1200" b="1" dirty="0" err="1" smtClean="0"/>
              <a:t>kuro</a:t>
            </a:r>
            <a:r>
              <a:rPr lang="en-AU" sz="1200" dirty="0" smtClean="0"/>
              <a:t> </a:t>
            </a:r>
            <a:r>
              <a:rPr lang="en-AU" sz="1200" dirty="0" err="1" smtClean="0"/>
              <a:t>desu</a:t>
            </a:r>
            <a:r>
              <a:rPr lang="en-AU" sz="1200" dirty="0" smtClean="0"/>
              <a:t>.</a:t>
            </a:r>
            <a:endParaRPr lang="en-AU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6833854" y="3110823"/>
            <a:ext cx="2137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err="1" smtClean="0"/>
              <a:t>Hebi</a:t>
            </a:r>
            <a:r>
              <a:rPr lang="en-AU" sz="1200" dirty="0" smtClean="0"/>
              <a:t> </a:t>
            </a:r>
            <a:r>
              <a:rPr lang="en-AU" sz="1200" dirty="0" err="1" smtClean="0"/>
              <a:t>wa</a:t>
            </a:r>
            <a:r>
              <a:rPr lang="en-AU" sz="1200" dirty="0" smtClean="0"/>
              <a:t> </a:t>
            </a:r>
            <a:r>
              <a:rPr lang="en-AU" sz="1200" b="1" dirty="0" err="1" smtClean="0"/>
              <a:t>ao</a:t>
            </a:r>
            <a:r>
              <a:rPr lang="en-AU" sz="1200" b="1" dirty="0" smtClean="0"/>
              <a:t> </a:t>
            </a:r>
            <a:r>
              <a:rPr lang="en-AU" sz="1200" dirty="0" smtClean="0"/>
              <a:t>to </a:t>
            </a:r>
            <a:r>
              <a:rPr lang="en-AU" sz="1200" b="1" dirty="0" smtClean="0"/>
              <a:t>aka </a:t>
            </a:r>
            <a:r>
              <a:rPr lang="en-AU" sz="1200" dirty="0" err="1" smtClean="0"/>
              <a:t>desu</a:t>
            </a:r>
            <a:r>
              <a:rPr lang="en-AU" sz="1200" dirty="0" smtClean="0"/>
              <a:t>.</a:t>
            </a:r>
            <a:endParaRPr lang="en-AU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2398395" y="3110823"/>
            <a:ext cx="20783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/>
              <a:t>Uma </a:t>
            </a:r>
            <a:r>
              <a:rPr lang="en-AU" sz="1200" dirty="0" err="1" smtClean="0"/>
              <a:t>wa</a:t>
            </a:r>
            <a:r>
              <a:rPr lang="en-AU" sz="1200" dirty="0" smtClean="0"/>
              <a:t> </a:t>
            </a:r>
            <a:r>
              <a:rPr lang="en-AU" sz="1200" b="1" dirty="0" err="1" smtClean="0"/>
              <a:t>kiiro</a:t>
            </a:r>
            <a:r>
              <a:rPr lang="en-AU" sz="1200" dirty="0" smtClean="0"/>
              <a:t> </a:t>
            </a:r>
            <a:r>
              <a:rPr lang="en-AU" sz="1200" dirty="0" smtClean="0"/>
              <a:t>to </a:t>
            </a:r>
            <a:r>
              <a:rPr lang="en-AU" sz="1200" b="1" dirty="0" err="1" smtClean="0"/>
              <a:t>chairo</a:t>
            </a:r>
            <a:r>
              <a:rPr lang="en-AU" sz="1200" dirty="0" smtClean="0"/>
              <a:t> </a:t>
            </a:r>
            <a:r>
              <a:rPr lang="en-AU" sz="1200" dirty="0" err="1" smtClean="0"/>
              <a:t>desu</a:t>
            </a:r>
            <a:r>
              <a:rPr lang="en-AU" sz="1200" dirty="0" smtClean="0"/>
              <a:t>.</a:t>
            </a:r>
            <a:endParaRPr lang="en-AU" sz="1200" dirty="0"/>
          </a:p>
        </p:txBody>
      </p:sp>
      <p:sp>
        <p:nvSpPr>
          <p:cNvPr id="20" name="TextBox 19"/>
          <p:cNvSpPr txBox="1"/>
          <p:nvPr/>
        </p:nvSpPr>
        <p:spPr>
          <a:xfrm rot="10800000">
            <a:off x="6636176" y="3620251"/>
            <a:ext cx="2327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/>
              <a:t>Tori </a:t>
            </a:r>
            <a:r>
              <a:rPr lang="en-AU" sz="1200" dirty="0" err="1" smtClean="0"/>
              <a:t>wa</a:t>
            </a:r>
            <a:r>
              <a:rPr lang="en-AU" sz="1200" dirty="0" smtClean="0"/>
              <a:t> </a:t>
            </a:r>
            <a:r>
              <a:rPr lang="en-AU" sz="1200" b="1" dirty="0" err="1" smtClean="0"/>
              <a:t>murasaki</a:t>
            </a:r>
            <a:r>
              <a:rPr lang="en-AU" sz="1200" dirty="0"/>
              <a:t> </a:t>
            </a:r>
            <a:r>
              <a:rPr lang="en-AU" sz="1200" dirty="0" smtClean="0"/>
              <a:t>to </a:t>
            </a:r>
            <a:r>
              <a:rPr lang="en-AU" sz="1200" b="1" dirty="0" err="1" smtClean="0"/>
              <a:t>kiiro</a:t>
            </a:r>
            <a:r>
              <a:rPr lang="en-AU" sz="1200" dirty="0" smtClean="0"/>
              <a:t> </a:t>
            </a:r>
            <a:r>
              <a:rPr lang="en-AU" sz="1200" dirty="0" err="1" smtClean="0"/>
              <a:t>desu</a:t>
            </a:r>
            <a:r>
              <a:rPr lang="en-AU" sz="1200" dirty="0" smtClean="0"/>
              <a:t>.</a:t>
            </a:r>
            <a:endParaRPr lang="en-AU" sz="1200" dirty="0"/>
          </a:p>
        </p:txBody>
      </p:sp>
      <p:sp>
        <p:nvSpPr>
          <p:cNvPr id="21" name="TextBox 20"/>
          <p:cNvSpPr txBox="1"/>
          <p:nvPr/>
        </p:nvSpPr>
        <p:spPr>
          <a:xfrm rot="10800000">
            <a:off x="4459327" y="3660411"/>
            <a:ext cx="23141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err="1" smtClean="0"/>
              <a:t>Sakana</a:t>
            </a:r>
            <a:r>
              <a:rPr lang="en-AU" sz="1200" dirty="0" smtClean="0"/>
              <a:t> </a:t>
            </a:r>
            <a:r>
              <a:rPr lang="en-AU" sz="1200" dirty="0" err="1" smtClean="0"/>
              <a:t>wa</a:t>
            </a:r>
            <a:r>
              <a:rPr lang="en-AU" sz="1200" dirty="0" smtClean="0"/>
              <a:t> </a:t>
            </a:r>
            <a:r>
              <a:rPr lang="en-AU" sz="1200" b="1" dirty="0" err="1" smtClean="0"/>
              <a:t>pinku</a:t>
            </a:r>
            <a:r>
              <a:rPr lang="en-AU" sz="1200" dirty="0" smtClean="0"/>
              <a:t> to </a:t>
            </a:r>
            <a:r>
              <a:rPr lang="en-AU" sz="1200" b="1" dirty="0" err="1" smtClean="0"/>
              <a:t>midori</a:t>
            </a:r>
            <a:r>
              <a:rPr lang="en-AU" sz="1200" dirty="0" smtClean="0"/>
              <a:t> </a:t>
            </a:r>
            <a:r>
              <a:rPr lang="en-AU" sz="1200" dirty="0" err="1" smtClean="0"/>
              <a:t>desu</a:t>
            </a:r>
            <a:r>
              <a:rPr lang="en-AU" sz="1200" dirty="0" smtClean="0"/>
              <a:t>.</a:t>
            </a:r>
            <a:endParaRPr lang="en-AU" sz="1200" dirty="0"/>
          </a:p>
        </p:txBody>
      </p:sp>
      <p:sp>
        <p:nvSpPr>
          <p:cNvPr id="22" name="TextBox 21"/>
          <p:cNvSpPr txBox="1"/>
          <p:nvPr/>
        </p:nvSpPr>
        <p:spPr>
          <a:xfrm rot="10800000">
            <a:off x="2339752" y="3660413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err="1" smtClean="0"/>
              <a:t>Watashi</a:t>
            </a:r>
            <a:r>
              <a:rPr lang="en-AU" sz="1200" dirty="0" smtClean="0"/>
              <a:t> no </a:t>
            </a:r>
            <a:r>
              <a:rPr lang="en-AU" sz="1200" dirty="0" err="1" smtClean="0"/>
              <a:t>petto</a:t>
            </a:r>
            <a:r>
              <a:rPr lang="en-AU" sz="1200" dirty="0" smtClean="0"/>
              <a:t> </a:t>
            </a:r>
            <a:r>
              <a:rPr lang="en-AU" sz="1200" dirty="0" err="1" smtClean="0"/>
              <a:t>wa</a:t>
            </a:r>
            <a:r>
              <a:rPr lang="en-AU" sz="1200" dirty="0" smtClean="0"/>
              <a:t> _____________ </a:t>
            </a:r>
            <a:r>
              <a:rPr lang="en-AU" sz="1200" dirty="0" err="1" smtClean="0"/>
              <a:t>desu</a:t>
            </a:r>
            <a:r>
              <a:rPr lang="en-AU" sz="1200" dirty="0" smtClean="0"/>
              <a:t>.</a:t>
            </a:r>
            <a:endParaRPr lang="en-AU" sz="12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2339751" y="3455127"/>
            <a:ext cx="4464497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149" y="479832"/>
            <a:ext cx="1952625" cy="23431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801395"/>
            <a:ext cx="1983999" cy="16982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0375" y="500098"/>
            <a:ext cx="1895475" cy="24098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48809" y="371749"/>
            <a:ext cx="2143125" cy="21431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555863">
            <a:off x="4665301" y="4622337"/>
            <a:ext cx="2066770" cy="124006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1108064">
            <a:off x="6982158" y="3979116"/>
            <a:ext cx="1876425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74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s3.amazonaws.com/PCPC/INSTRUCTIONS_book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9655"/>
            <a:ext cx="2664296" cy="6848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5794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55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Aharoni</vt:lpstr>
      <vt:lpstr>Arial</vt:lpstr>
      <vt:lpstr>Calibri</vt:lpstr>
      <vt:lpstr>Office Theme</vt:lpstr>
      <vt:lpstr>PowerPoint Presentation</vt:lpstr>
      <vt:lpstr>PowerPoint Presentation</vt:lpstr>
    </vt:vector>
  </TitlesOfParts>
  <Company>DEECD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Peta TRACEY</dc:creator>
  <cp:lastModifiedBy>Inge Foley</cp:lastModifiedBy>
  <cp:revision>15</cp:revision>
  <cp:lastPrinted>2015-04-13T04:01:23Z</cp:lastPrinted>
  <dcterms:created xsi:type="dcterms:W3CDTF">2014-02-20T07:59:07Z</dcterms:created>
  <dcterms:modified xsi:type="dcterms:W3CDTF">2015-04-13T04:21:10Z</dcterms:modified>
</cp:coreProperties>
</file>