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0" r:id="rId15"/>
    <p:sldId id="261" r:id="rId16"/>
    <p:sldId id="263" r:id="rId17"/>
    <p:sldId id="262" r:id="rId18"/>
    <p:sldId id="265" r:id="rId19"/>
    <p:sldId id="276" r:id="rId20"/>
    <p:sldId id="259" r:id="rId21"/>
    <p:sldId id="258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6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2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376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7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762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4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126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553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054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09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4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F06D90-0ABD-4542-8C73-4337FDC4194F}" type="datetimeFigureOut">
              <a:rPr lang="en-NZ" smtClean="0"/>
              <a:t>2/07/2013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F21A4E-0A76-49BE-AB25-1E49DFB52122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gif"/><Relationship Id="rId5" Type="http://schemas.openxmlformats.org/officeDocument/2006/relationships/image" Target="../media/image14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image" Target="../media/image11.jpe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ふく</a:t>
            </a:r>
            <a:r>
              <a:rPr lang="en-US" altLang="ja-JP" dirty="0" smtClean="0"/>
              <a:t>/</a:t>
            </a:r>
            <a:r>
              <a:rPr lang="ja-JP" altLang="en-US" dirty="0" smtClean="0"/>
              <a:t>ようふく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69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243264" cy="45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157192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/>
              <a:t>はんズ</a:t>
            </a:r>
            <a:r>
              <a:rPr lang="ja-JP" altLang="en-US" sz="6600" dirty="0"/>
              <a:t>ボン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9756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2123728" y="620688"/>
            <a:ext cx="4319484" cy="444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5102007"/>
            <a:ext cx="4031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スカート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83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2051720" y="1268760"/>
            <a:ext cx="5498036" cy="26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555502"/>
            <a:ext cx="4031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くつ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15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2699792" y="260648"/>
            <a:ext cx="3384376" cy="45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109500"/>
            <a:ext cx="4031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く</a:t>
            </a:r>
            <a:r>
              <a:rPr lang="ja-JP" altLang="en-US" sz="6600" dirty="0" smtClean="0"/>
              <a:t>つした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34331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" y="779490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50" y="481910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50" y="554344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1976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04" y="3063346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2" y="3009363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043350" y="299171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6325620" y="2767745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6451399" y="4293096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0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" y="779490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50" y="481910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50" y="554344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1976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04" y="3063346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2" y="3009363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043350" y="299171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6325620" y="2767745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6451399" y="4293096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" y="779490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50" y="481910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50" y="554344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1976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04" y="3063346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2" y="3009363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043350" y="299171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6325620" y="2767745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6451399" y="4293096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2" y="3161763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99" y="1379619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50" y="481910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99" y="4591530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76" y="4365104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24" y="4646556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05" y="44628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043350" y="299171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554882" y="2953481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473508" y="495636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99" y="1379619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3287603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4" y="826588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76" y="4365104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6402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05" y="44628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1999869" y="572442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1883944" y="3001723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503054" y="4365104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37" y="1389626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3287603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6293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76" y="4365104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6402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75" y="558311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1883944" y="33265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1883944" y="3001723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503054" y="4365104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" y="779490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50" y="481910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50" y="554344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1976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04" y="3063346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2" y="3009363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043350" y="299171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6325620" y="2767745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6451399" y="4293096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Match up</a:t>
            </a:r>
            <a:endParaRPr lang="en-NZ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ja-JP" altLang="en-US" sz="4000" dirty="0" smtClean="0"/>
              <a:t>ズボン</a:t>
            </a:r>
            <a:endParaRPr lang="en-US" altLang="ja-JP" sz="4000" dirty="0" smtClean="0"/>
          </a:p>
          <a:p>
            <a:pPr marL="514350" indent="-514350">
              <a:buAutoNum type="arabicPeriod"/>
            </a:pPr>
            <a:r>
              <a:rPr lang="ja-JP" altLang="en-US" sz="4000" dirty="0"/>
              <a:t>セータ</a:t>
            </a:r>
            <a:r>
              <a:rPr lang="ja-JP" altLang="en-US" sz="4000" dirty="0" smtClean="0"/>
              <a:t>ー</a:t>
            </a:r>
            <a:endParaRPr lang="en-US" altLang="ja-JP" sz="4000" dirty="0" smtClean="0"/>
          </a:p>
          <a:p>
            <a:pPr marL="514350" indent="-514350">
              <a:buAutoNum type="arabicPeriod"/>
            </a:pPr>
            <a:r>
              <a:rPr lang="ja-JP" altLang="en-US" sz="4000" dirty="0"/>
              <a:t>く</a:t>
            </a:r>
            <a:r>
              <a:rPr lang="ja-JP" altLang="en-US" sz="4000" dirty="0" smtClean="0"/>
              <a:t>つ</a:t>
            </a:r>
            <a:endParaRPr lang="en-US" altLang="ja-JP" sz="4000" dirty="0" smtClean="0"/>
          </a:p>
          <a:p>
            <a:pPr marL="514350" indent="-514350">
              <a:buAutoNum type="arabicPeriod"/>
            </a:pPr>
            <a:r>
              <a:rPr lang="ja-JP" altLang="en-US" sz="4000" dirty="0"/>
              <a:t>ジーン</a:t>
            </a:r>
            <a:r>
              <a:rPr lang="ja-JP" altLang="en-US" sz="4000" dirty="0" smtClean="0"/>
              <a:t>ズ</a:t>
            </a:r>
            <a:endParaRPr lang="en-US" altLang="ja-JP" sz="4000" dirty="0" smtClean="0"/>
          </a:p>
          <a:p>
            <a:pPr marL="514350" indent="-514350">
              <a:buAutoNum type="arabicPeriod"/>
            </a:pPr>
            <a:r>
              <a:rPr lang="ja-JP" altLang="en-US" sz="4000" dirty="0"/>
              <a:t>スカー</a:t>
            </a:r>
            <a:r>
              <a:rPr lang="ja-JP" altLang="en-US" sz="4000" dirty="0" smtClean="0"/>
              <a:t>ト</a:t>
            </a:r>
            <a:endParaRPr lang="en-US" altLang="ja-JP" sz="4000" dirty="0" smtClean="0"/>
          </a:p>
          <a:p>
            <a:pPr marL="514350" indent="-514350">
              <a:buAutoNum type="arabicPeriod"/>
            </a:pPr>
            <a:r>
              <a:rPr lang="ja-JP" altLang="en-US" sz="4000" dirty="0"/>
              <a:t>は</a:t>
            </a:r>
            <a:r>
              <a:rPr lang="ja-JP" altLang="en-US" sz="4000" dirty="0" smtClean="0"/>
              <a:t>んズボン</a:t>
            </a:r>
            <a:endParaRPr lang="en-US" altLang="ja-JP" sz="4000" dirty="0" smtClean="0"/>
          </a:p>
          <a:p>
            <a:pPr marL="514350" indent="-514350">
              <a:buAutoNum type="arabicPeriod"/>
            </a:pPr>
            <a:r>
              <a:rPr lang="ja-JP" altLang="en-US" sz="4000" dirty="0"/>
              <a:t>く</a:t>
            </a:r>
            <a:r>
              <a:rPr lang="ja-JP" altLang="en-US" sz="4000" dirty="0" smtClean="0"/>
              <a:t>つした</a:t>
            </a:r>
            <a:endParaRPr lang="en-NZ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052736"/>
            <a:ext cx="26642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Jeans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Sweater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Socks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Jacket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Skirt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Trousers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Shirt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Shoes</a:t>
            </a:r>
          </a:p>
          <a:p>
            <a:pPr marL="342900" indent="-342900">
              <a:buAutoNum type="alphaLcPeriod"/>
            </a:pPr>
            <a:r>
              <a:rPr lang="en-US" sz="3600" dirty="0" smtClean="0">
                <a:solidFill>
                  <a:srgbClr val="0070C0"/>
                </a:solidFill>
              </a:rPr>
              <a:t>Shorts</a:t>
            </a:r>
          </a:p>
          <a:p>
            <a:pPr marL="342900" indent="-342900">
              <a:buAutoNum type="alphaLcPeriod"/>
            </a:pPr>
            <a:endParaRPr lang="en-N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 smtClean="0"/>
              <a:t>きます</a:t>
            </a:r>
            <a:endParaRPr lang="en-NZ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280499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はきます</a:t>
            </a:r>
            <a:endParaRPr lang="en-NZ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85301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かぶります</a:t>
            </a:r>
            <a:endParaRPr lang="en-NZ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831833" y="6021602"/>
            <a:ext cx="2402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し</a:t>
            </a:r>
            <a:r>
              <a:rPr lang="ja-JP" altLang="en-US" sz="5400" dirty="0" smtClean="0"/>
              <a:t>ます</a:t>
            </a:r>
            <a:endParaRPr lang="en-NZ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061151" y="2852936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ways to say ‘to wear’</a:t>
            </a:r>
            <a:endParaRPr lang="en-NZ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5442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/>
              <a:t>かけ</a:t>
            </a:r>
            <a:r>
              <a:rPr lang="ja-JP" altLang="en-US" sz="5400" dirty="0" smtClean="0"/>
              <a:t>ます</a:t>
            </a:r>
            <a:endParaRPr lang="en-NZ" sz="5400" dirty="0"/>
          </a:p>
        </p:txBody>
      </p:sp>
      <p:pic>
        <p:nvPicPr>
          <p:cNvPr id="9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3" y="1192199"/>
            <a:ext cx="1217724" cy="10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08" y="1163898"/>
            <a:ext cx="1184982" cy="118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0588"/>
            <a:ext cx="1128144" cy="14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6896"/>
            <a:ext cx="1416864" cy="141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3898"/>
            <a:ext cx="107038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967514" y="1204303"/>
            <a:ext cx="1151132" cy="11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7370573" y="1285067"/>
            <a:ext cx="1331640" cy="6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7636974" y="2093173"/>
            <a:ext cx="10652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501places.com/wp-content/uploads/2010/07/greenha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" y="442534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ree-avatars.com/data/media/44/Chicago-Cubs-Road-Ca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4" y="4657259"/>
            <a:ext cx="1196832" cy="11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ricons.com/store/png/65_56_128_glasses_read_view_ico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960" y="429309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-5.findicons.com/files/icons/650/chanel/128/chanel_pink_glasses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6406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electism.com/news/wp-content/uploads/2011/03/drakes-knitted-tie-01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r="33728"/>
          <a:stretch/>
        </p:blipFill>
        <p:spPr bwMode="auto">
          <a:xfrm>
            <a:off x="6124172" y="4902696"/>
            <a:ext cx="711210" cy="17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lHKgetVaBYs/TWHiX4vAmUI/AAAAAAAAABE/Ww8fSMGzEDk/s1600/pashmina-scarf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43" y="4485031"/>
            <a:ext cx="1616502" cy="16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ddingphotographers1.files.wordpress.com/2008/11/ncbl0320w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53" y="3845538"/>
            <a:ext cx="1364506" cy="11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iwisouvenirs.com/images/75549%20Adult%20Magic%20NZ%20Gloves%20Blac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68" y="3560822"/>
            <a:ext cx="944618" cy="13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63429" y="0"/>
            <a:ext cx="0" cy="3036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676" y="3429000"/>
            <a:ext cx="2595108" cy="9963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5816" y="3429000"/>
            <a:ext cx="576064" cy="33843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96136" y="3533333"/>
            <a:ext cx="72008" cy="32800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5707" y="3429000"/>
            <a:ext cx="2168147" cy="5769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4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free-extras.com/pics/p/peter_griffin-1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052736"/>
            <a:ext cx="3564632" cy="44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551437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めがねを　かけています。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9168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しろ</a:t>
            </a:r>
            <a:r>
              <a:rPr lang="ja-JP" altLang="en-US" sz="3200" dirty="0" smtClean="0"/>
              <a:t>いシャツを　きています</a:t>
            </a:r>
            <a:r>
              <a:rPr lang="ja-JP" altLang="en-US" sz="2800" dirty="0" smtClean="0"/>
              <a:t>。</a:t>
            </a:r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57127" y="314096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みどり</a:t>
            </a:r>
            <a:r>
              <a:rPr lang="ja-JP" altLang="en-US" sz="3200" dirty="0" smtClean="0"/>
              <a:t>のズボンを　はいています。</a:t>
            </a:r>
            <a:endParaRPr lang="en-NZ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74706" y="443711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ちゃいろ</a:t>
            </a:r>
            <a:r>
              <a:rPr lang="ja-JP" altLang="en-US" sz="3200" dirty="0" smtClean="0"/>
              <a:t>いくつを　はいています。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24889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ersonal.psu.edu/afr3/blogs/SIOW/woman-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4" y="188640"/>
            <a:ext cx="312034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telessmusic.com/newsite/wp-content/themes/smurf-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168353" cy="27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istockimg.com/file_thumbview_approve/693429/2/stock-photo-693429-cute-cartoon-girl-in-red-ski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10051" r="13616"/>
          <a:stretch/>
        </p:blipFill>
        <p:spPr bwMode="auto">
          <a:xfrm>
            <a:off x="3680419" y="1988840"/>
            <a:ext cx="2187725" cy="480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" y="779490"/>
            <a:ext cx="1871034" cy="16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50" y="481910"/>
            <a:ext cx="2155002" cy="215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50" y="554344"/>
            <a:ext cx="1608770" cy="20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1976"/>
            <a:ext cx="2027126" cy="20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60" y="427683"/>
            <a:ext cx="1323942" cy="2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goshortsformenz.com/wp-content/uploads/2012/05/Cargo-Shorts-for-Me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04" y="3063346"/>
            <a:ext cx="1921396" cy="207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2" y="3009363"/>
            <a:ext cx="1582942" cy="28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hop.uniformchanges.co.uk/images/G%20SKT01%20box%20pleat%20skir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t="12679" r="13454" b="11347"/>
          <a:stretch/>
        </p:blipFill>
        <p:spPr bwMode="auto">
          <a:xfrm>
            <a:off x="4043350" y="2991716"/>
            <a:ext cx="2111830" cy="21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newbalanceoutletstore.net/wp-content/uploads/New-Balance-Outlet-Store-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 b="18504"/>
          <a:stretch/>
        </p:blipFill>
        <p:spPr bwMode="auto">
          <a:xfrm>
            <a:off x="6325620" y="2767745"/>
            <a:ext cx="2520280" cy="12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richardwiseman.files.wordpress.com/2010/12/paul-smith-socks-78486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583" r="17162"/>
          <a:stretch/>
        </p:blipFill>
        <p:spPr bwMode="auto">
          <a:xfrm>
            <a:off x="6451399" y="4293096"/>
            <a:ext cx="1796332" cy="2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6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en/e/e6/Ringer_t-shi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680"/>
            <a:ext cx="451299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4929336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T</a:t>
            </a:r>
            <a:r>
              <a:rPr lang="ja-JP" altLang="en-US" sz="6600" dirty="0" smtClean="0"/>
              <a:t>シャツ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2371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ainternationalbd.com/image/shi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492933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 smtClean="0"/>
              <a:t>シャツ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41862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baronboutique.com/mens_suit/pure_new_wool/mens_military_ja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4344"/>
            <a:ext cx="3672408" cy="47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26225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ジャケット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4871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aplusbd.com/aplus_industry/images/stories/sweater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03390" cy="44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262250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セーター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19760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xroads.virginia.edu/~MA01/Cober/mathesis/je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681518" cy="46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26225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ジーン</a:t>
            </a:r>
            <a:r>
              <a:rPr lang="ja-JP" altLang="en-US" sz="6600" dirty="0" smtClean="0"/>
              <a:t>ズ</a:t>
            </a:r>
            <a:r>
              <a:rPr lang="en-US" altLang="ja-JP" sz="6600" dirty="0"/>
              <a:t> </a:t>
            </a:r>
            <a:r>
              <a:rPr lang="en-US" altLang="ja-JP" sz="6600" dirty="0" smtClean="0"/>
              <a:t>or</a:t>
            </a:r>
            <a:r>
              <a:rPr lang="ja-JP" altLang="en-US" sz="6600" dirty="0" smtClean="0"/>
              <a:t>　ジーパン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21040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217.18.90.33/files/imagecache/simchach_galleria/images/Oasis-crop-trous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2735070" cy="491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5157192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dirty="0"/>
              <a:t>ズボン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7453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</TotalTime>
  <Words>137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メイリオ</vt:lpstr>
      <vt:lpstr>Tw Cen MT</vt:lpstr>
      <vt:lpstr>Tw Cen MT Condensed</vt:lpstr>
      <vt:lpstr>Wingdings 3</vt:lpstr>
      <vt:lpstr>Integral</vt:lpstr>
      <vt:lpstr>ふく/ようふく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Shirley Boys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ふく/ようふく</dc:title>
  <dc:creator>Yuki Miura</dc:creator>
  <cp:lastModifiedBy>billinge</cp:lastModifiedBy>
  <cp:revision>13</cp:revision>
  <dcterms:created xsi:type="dcterms:W3CDTF">2012-09-26T03:31:28Z</dcterms:created>
  <dcterms:modified xsi:type="dcterms:W3CDTF">2013-07-02T05:34:31Z</dcterms:modified>
</cp:coreProperties>
</file>