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72" r:id="rId7"/>
    <p:sldId id="260" r:id="rId8"/>
    <p:sldId id="262" r:id="rId9"/>
    <p:sldId id="263" r:id="rId10"/>
    <p:sldId id="264" r:id="rId11"/>
    <p:sldId id="265" r:id="rId12"/>
    <p:sldId id="267" r:id="rId13"/>
    <p:sldId id="266" r:id="rId14"/>
    <p:sldId id="270" r:id="rId15"/>
    <p:sldId id="268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69E4-B40B-459E-80D5-81BDB6983A9A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98F-15F6-4D21-AA4F-AED512B9C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69E4-B40B-459E-80D5-81BDB6983A9A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98F-15F6-4D21-AA4F-AED512B9C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8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69E4-B40B-459E-80D5-81BDB6983A9A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98F-15F6-4D21-AA4F-AED512B9C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0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69E4-B40B-459E-80D5-81BDB6983A9A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98F-15F6-4D21-AA4F-AED512B9C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7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69E4-B40B-459E-80D5-81BDB6983A9A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98F-15F6-4D21-AA4F-AED512B9C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7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69E4-B40B-459E-80D5-81BDB6983A9A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98F-15F6-4D21-AA4F-AED512B9C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5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69E4-B40B-459E-80D5-81BDB6983A9A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98F-15F6-4D21-AA4F-AED512B9C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9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69E4-B40B-459E-80D5-81BDB6983A9A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98F-15F6-4D21-AA4F-AED512B9C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9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69E4-B40B-459E-80D5-81BDB6983A9A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98F-15F6-4D21-AA4F-AED512B9C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47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69E4-B40B-459E-80D5-81BDB6983A9A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98F-15F6-4D21-AA4F-AED512B9C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0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69E4-B40B-459E-80D5-81BDB6983A9A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98F-15F6-4D21-AA4F-AED512B9C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7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B69E4-B40B-459E-80D5-81BDB6983A9A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F098F-15F6-4D21-AA4F-AED512B9C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6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9.jpeg"/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12" Type="http://schemas.openxmlformats.org/officeDocument/2006/relationships/image" Target="../media/image17.png"/><Relationship Id="rId2" Type="http://schemas.openxmlformats.org/officeDocument/2006/relationships/image" Target="../media/image4.jpe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6.jpeg"/><Relationship Id="rId5" Type="http://schemas.openxmlformats.org/officeDocument/2006/relationships/image" Target="../media/image9.gif"/><Relationship Id="rId15" Type="http://schemas.openxmlformats.org/officeDocument/2006/relationships/image" Target="../media/image21.jpeg"/><Relationship Id="rId10" Type="http://schemas.openxmlformats.org/officeDocument/2006/relationships/image" Target="../media/image15.gif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066800"/>
            <a:ext cx="7772400" cy="1470025"/>
          </a:xfr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Classroom Expressions</a:t>
            </a:r>
            <a:endParaRPr lang="en-US" dirty="0"/>
          </a:p>
        </p:txBody>
      </p:sp>
      <p:pic>
        <p:nvPicPr>
          <p:cNvPr id="11266" name="Picture 2" descr="http://3.bp.blogspot.com/_gfMEuj3M_SE/TK5wPdIZ92I/AAAAAAAAAC8/JTx5eAu4z2g/s1600/teacher-460-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90901"/>
            <a:ext cx="3767582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bestclipartblog.com/clipart-pics/student-clip-art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038600"/>
            <a:ext cx="1774937" cy="213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shineacademy.asia/wp-content/uploads/2012/04/56371035-side-profile-of-a-boy-reading-in-a-classroom-gettyimages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06325"/>
            <a:ext cx="1813684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05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Yonde</a:t>
            </a:r>
            <a:r>
              <a:rPr lang="en-US" dirty="0" smtClean="0"/>
              <a:t> </a:t>
            </a:r>
            <a:r>
              <a:rPr lang="en-US" dirty="0" err="1" smtClean="0"/>
              <a:t>kudasai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19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Please read.</a:t>
            </a:r>
            <a:endParaRPr lang="en-US" b="1" i="1" dirty="0"/>
          </a:p>
        </p:txBody>
      </p:sp>
      <p:pic>
        <p:nvPicPr>
          <p:cNvPr id="8194" name="Picture 2" descr="http://www.do2learn.com/picturecards/images/imageschedule/read_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352425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74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Mite </a:t>
            </a:r>
            <a:r>
              <a:rPr lang="en-US" dirty="0" err="1" smtClean="0"/>
              <a:t>kudasai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19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Please look.</a:t>
            </a:r>
            <a:endParaRPr lang="en-US" b="1" i="1" dirty="0"/>
          </a:p>
        </p:txBody>
      </p:sp>
      <p:pic>
        <p:nvPicPr>
          <p:cNvPr id="9218" name="Picture 2" descr="http://edu.glogster.com/media/7/68/9/32/680932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57150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02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Kaite</a:t>
            </a:r>
            <a:r>
              <a:rPr lang="en-US" dirty="0" smtClean="0"/>
              <a:t> </a:t>
            </a:r>
            <a:r>
              <a:rPr lang="en-US" dirty="0" err="1" smtClean="0"/>
              <a:t>kudasai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19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Please write down.</a:t>
            </a:r>
            <a:endParaRPr lang="en-US" b="1" i="1" dirty="0"/>
          </a:p>
        </p:txBody>
      </p:sp>
      <p:pic>
        <p:nvPicPr>
          <p:cNvPr id="12290" name="Picture 2" descr="http://dangerousintersection.org/wp-content/uploads/2008/11/boy-writing-clip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4152900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53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Kurikaeshite</a:t>
            </a:r>
            <a:r>
              <a:rPr lang="en-US" dirty="0" smtClean="0"/>
              <a:t> </a:t>
            </a:r>
            <a:r>
              <a:rPr lang="en-US" dirty="0" err="1" smtClean="0"/>
              <a:t>kudasai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9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Repeat after me.</a:t>
            </a:r>
            <a:endParaRPr lang="en-US" b="1" i="1" dirty="0"/>
          </a:p>
        </p:txBody>
      </p:sp>
      <p:pic>
        <p:nvPicPr>
          <p:cNvPr id="10242" name="Picture 2" descr="http://0.tqn.com/d/webclipart/1/0/Q/q/4/blue-and-gold-maca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5487822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 flipV="1">
            <a:off x="5257800" y="3276600"/>
            <a:ext cx="3657600" cy="1782038"/>
          </a:xfrm>
          <a:prstGeom prst="wedgeRoundRectCallout">
            <a:avLst>
              <a:gd name="adj1" fmla="val -65108"/>
              <a:gd name="adj2" fmla="val 63234"/>
              <a:gd name="adj3" fmla="val 16667"/>
            </a:avLst>
          </a:prstGeom>
          <a:noFill/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81599" y="3304312"/>
            <a:ext cx="36006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くりかえして</a:t>
            </a:r>
            <a:endParaRPr lang="en-US" altLang="ja-JP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ja-JP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くりかえして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852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</a:t>
            </a:r>
            <a:r>
              <a:rPr lang="en-US" dirty="0" smtClean="0"/>
              <a:t> o </a:t>
            </a:r>
            <a:r>
              <a:rPr lang="en-US" dirty="0" err="1" smtClean="0"/>
              <a:t>agete</a:t>
            </a:r>
            <a:r>
              <a:rPr lang="en-US" dirty="0" smtClean="0"/>
              <a:t> </a:t>
            </a:r>
            <a:r>
              <a:rPr lang="en-US" dirty="0" err="1" smtClean="0"/>
              <a:t>kudasai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9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Hands up.</a:t>
            </a:r>
            <a:endParaRPr lang="en-US" b="1" i="1" dirty="0"/>
          </a:p>
        </p:txBody>
      </p:sp>
      <p:pic>
        <p:nvPicPr>
          <p:cNvPr id="15362" name="Picture 2" descr="http://school.discoveryeducation.com/clipart/images/hands-up-colo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4" y="2362200"/>
            <a:ext cx="3762375" cy="386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61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Futarigumi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natte</a:t>
            </a:r>
            <a:r>
              <a:rPr lang="en-US" dirty="0" smtClean="0"/>
              <a:t> </a:t>
            </a:r>
            <a:r>
              <a:rPr lang="en-US" dirty="0" err="1" smtClean="0"/>
              <a:t>kudasai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9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Please form </a:t>
            </a:r>
            <a:r>
              <a:rPr lang="en-US" b="1" i="1" dirty="0" smtClean="0"/>
              <a:t>pairs.</a:t>
            </a:r>
            <a:endParaRPr lang="en-US" b="1" i="1" dirty="0"/>
          </a:p>
        </p:txBody>
      </p:sp>
      <p:pic>
        <p:nvPicPr>
          <p:cNvPr id="13316" name="Picture 4" descr="http://informedfarmers.com/wp-content/uploads/2011/04/Week-in-wildlife-A-p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42862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99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Yatte</a:t>
            </a:r>
            <a:r>
              <a:rPr lang="en-US" dirty="0" smtClean="0"/>
              <a:t> mite </a:t>
            </a:r>
            <a:r>
              <a:rPr lang="en-US" dirty="0" err="1" smtClean="0"/>
              <a:t>kudasai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9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Try and do </a:t>
            </a:r>
            <a:r>
              <a:rPr lang="en-US" b="1" i="1" dirty="0" smtClean="0"/>
              <a:t>it please.</a:t>
            </a:r>
            <a:endParaRPr lang="en-US" b="1" i="1" dirty="0"/>
          </a:p>
        </p:txBody>
      </p:sp>
      <p:pic>
        <p:nvPicPr>
          <p:cNvPr id="16386" name="Picture 2" descr="Sheikh Tuhin To Do Lis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944" y="2115796"/>
            <a:ext cx="31242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88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enverlibrary.org/files/2007-confused-wo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2203605" cy="14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glassdoor.com/blog/wp-content/uploads/hel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08048"/>
            <a:ext cx="1521987" cy="111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dn1.iconfinder.com/data/icons/Primo_Icons/PNG/128x128/button_blue_repea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42" y="3429000"/>
            <a:ext cx="1333501" cy="133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heuning.co.za/bybelstudie%20wai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088"/>
            <a:ext cx="1849934" cy="184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keyboardlessons.com/includes/images/content/ea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178" y="2084405"/>
            <a:ext cx="1234576" cy="147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do2learn.com/picturecards/images/imageschedule/read_l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683" y="443231"/>
            <a:ext cx="1386666" cy="166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edu.glogster.com/media/7/68/9/32/6809321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059" y="2765633"/>
            <a:ext cx="2005913" cy="98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dangerousintersection.org/wp-content/uploads/2008/11/boy-writing-clip-ar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615" y="4821370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school.discoveryeducation.com/clipart/images/hands-up-color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96" y="4190383"/>
            <a:ext cx="1638943" cy="168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informedfarmers.com/wp-content/uploads/2011/04/Week-in-wildlife-A-pair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69905"/>
            <a:ext cx="1887955" cy="199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heikh Tuhin To Do List Clip Ar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28477"/>
            <a:ext cx="1646917" cy="205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876800"/>
            <a:ext cx="1610775" cy="14345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620" y="1403177"/>
            <a:ext cx="978408" cy="1362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49" y="3534299"/>
            <a:ext cx="2606752" cy="12635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14" y="4900301"/>
            <a:ext cx="2017606" cy="149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5684"/>
            <a:ext cx="4267200" cy="1630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Wakarimasu</a:t>
            </a:r>
            <a:r>
              <a:rPr lang="en-US" dirty="0" smtClean="0"/>
              <a:t> </a:t>
            </a:r>
            <a:r>
              <a:rPr lang="en-US" dirty="0" err="1" smtClean="0"/>
              <a:t>ka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err="1" smtClean="0"/>
              <a:t>Hai</a:t>
            </a:r>
            <a:r>
              <a:rPr lang="en-US" dirty="0" smtClean="0"/>
              <a:t>. </a:t>
            </a:r>
            <a:r>
              <a:rPr lang="en-US" dirty="0" err="1" smtClean="0"/>
              <a:t>Wakarimasu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err="1" smtClean="0"/>
              <a:t>Iie</a:t>
            </a:r>
            <a:r>
              <a:rPr lang="en-US" dirty="0" smtClean="0"/>
              <a:t>. </a:t>
            </a:r>
            <a:r>
              <a:rPr lang="en-US" dirty="0" err="1" smtClean="0"/>
              <a:t>Wakarimasen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http://denverlibrary.org/files/2007-confused-wo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525160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9469" y="12192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Do you understand?</a:t>
            </a:r>
          </a:p>
          <a:p>
            <a:pPr algn="ctr"/>
            <a:r>
              <a:rPr lang="en-US" b="1" i="1" dirty="0" smtClean="0"/>
              <a:t>Yes, I understand.</a:t>
            </a:r>
          </a:p>
          <a:p>
            <a:pPr algn="ctr"/>
            <a:r>
              <a:rPr lang="en-US" b="1" i="1" dirty="0" smtClean="0"/>
              <a:t>No, I don’t understand.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98619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Shitsumon</a:t>
            </a:r>
            <a:r>
              <a:rPr lang="en-US" dirty="0" smtClean="0"/>
              <a:t>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arimasu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err="1" smtClean="0"/>
              <a:t>Shitsumon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arimasu</a:t>
            </a:r>
            <a:r>
              <a:rPr lang="en-US" dirty="0" smtClean="0"/>
              <a:t> </a:t>
            </a:r>
            <a:r>
              <a:rPr lang="en-US" dirty="0" err="1" smtClean="0"/>
              <a:t>ka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I have a question.</a:t>
            </a:r>
          </a:p>
          <a:p>
            <a:pPr algn="ctr"/>
            <a:r>
              <a:rPr lang="en-US" b="1" i="1" dirty="0" smtClean="0"/>
              <a:t>Any questions?</a:t>
            </a:r>
            <a:endParaRPr lang="en-US" b="1" i="1" dirty="0"/>
          </a:p>
        </p:txBody>
      </p:sp>
      <p:sp>
        <p:nvSpPr>
          <p:cNvPr id="5" name="Rectangle 4"/>
          <p:cNvSpPr/>
          <p:nvPr/>
        </p:nvSpPr>
        <p:spPr>
          <a:xfrm>
            <a:off x="3162300" y="2362200"/>
            <a:ext cx="2590800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39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en-US" sz="239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924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 </a:t>
            </a:r>
            <a:r>
              <a:rPr lang="en-US" dirty="0" err="1" smtClean="0"/>
              <a:t>desu</a:t>
            </a:r>
            <a:r>
              <a:rPr lang="en-US" dirty="0" smtClean="0"/>
              <a:t> </a:t>
            </a:r>
            <a:r>
              <a:rPr lang="en-US" dirty="0" err="1" smtClean="0"/>
              <a:t>ka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9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What is it?</a:t>
            </a:r>
            <a:endParaRPr lang="en-US" b="1" i="1" dirty="0"/>
          </a:p>
        </p:txBody>
      </p:sp>
      <p:pic>
        <p:nvPicPr>
          <p:cNvPr id="2050" name="Picture 2" descr="http://isgodconfused.com/sites/default/fil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19399"/>
            <a:ext cx="3505200" cy="301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77000" y="1596092"/>
            <a:ext cx="144350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 rot="9295427">
            <a:off x="5335613" y="2438398"/>
            <a:ext cx="1520774" cy="762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6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～ </a:t>
            </a:r>
            <a:r>
              <a:rPr lang="en-US" altLang="ja-JP" dirty="0" err="1" smtClean="0"/>
              <a:t>wa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Nihongo</a:t>
            </a:r>
            <a:r>
              <a:rPr lang="en-US" altLang="ja-JP" dirty="0" smtClean="0"/>
              <a:t> de, nan </a:t>
            </a:r>
            <a:r>
              <a:rPr lang="en-US" altLang="ja-JP" dirty="0" err="1" smtClean="0"/>
              <a:t>desu</a:t>
            </a:r>
            <a:r>
              <a:rPr lang="en-US" altLang="ja-JP" dirty="0" smtClean="0"/>
              <a:t> </a:t>
            </a:r>
            <a:r>
              <a:rPr lang="en-US" dirty="0" err="1" smtClean="0"/>
              <a:t>ka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9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What’s ~ in Japanese?</a:t>
            </a:r>
            <a:endParaRPr lang="en-US" b="1" i="1" dirty="0"/>
          </a:p>
        </p:txBody>
      </p:sp>
      <p:pic>
        <p:nvPicPr>
          <p:cNvPr id="6148" name="Picture 4" descr="http://shoutitforlife.com/wp-content/uploads/2011/05/the-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59924"/>
            <a:ext cx="2971800" cy="446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43600" y="2057400"/>
            <a:ext cx="23004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日本語</a:t>
            </a:r>
            <a:r>
              <a:rPr lang="ja-JP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で</a:t>
            </a:r>
            <a:r>
              <a:rPr lang="ja-JP" alt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？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4952287" y="3977962"/>
            <a:ext cx="2286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57800" y="3733800"/>
            <a:ext cx="2286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71857" y="3468826"/>
            <a:ext cx="2286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5800457" y="1592092"/>
            <a:ext cx="2685267" cy="2614469"/>
          </a:xfrm>
          <a:prstGeom prst="cloud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3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Tetsudatte</a:t>
            </a:r>
            <a:r>
              <a:rPr lang="en-US" dirty="0" smtClean="0"/>
              <a:t> </a:t>
            </a:r>
            <a:r>
              <a:rPr lang="en-US" dirty="0" err="1" smtClean="0"/>
              <a:t>kudasai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9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Please help.</a:t>
            </a:r>
          </a:p>
        </p:txBody>
      </p:sp>
      <p:pic>
        <p:nvPicPr>
          <p:cNvPr id="17410" name="Picture 2" descr="http://www.glassdoor.com/blog/wp-content/uploads/hel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456998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39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Mō</a:t>
            </a:r>
            <a:r>
              <a:rPr lang="en-US" dirty="0" smtClean="0"/>
              <a:t> </a:t>
            </a:r>
            <a:r>
              <a:rPr lang="en-US" dirty="0" err="1" smtClean="0"/>
              <a:t>ichidō</a:t>
            </a:r>
            <a:r>
              <a:rPr lang="en-US" dirty="0" smtClean="0"/>
              <a:t> </a:t>
            </a:r>
            <a:r>
              <a:rPr lang="en-US" dirty="0" err="1" smtClean="0"/>
              <a:t>itte</a:t>
            </a:r>
            <a:r>
              <a:rPr lang="en-US" dirty="0" smtClean="0"/>
              <a:t> </a:t>
            </a:r>
            <a:r>
              <a:rPr lang="en-US" dirty="0" err="1" smtClean="0"/>
              <a:t>kudasai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9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Can you repeat that please?</a:t>
            </a:r>
            <a:endParaRPr lang="en-US" b="1" i="1" dirty="0"/>
          </a:p>
        </p:txBody>
      </p:sp>
      <p:pic>
        <p:nvPicPr>
          <p:cNvPr id="3074" name="Picture 2" descr="http://cdn1.iconfinder.com/data/icons/Primo_Icons/PNG/128x128/button_blue_repe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2324100" cy="232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79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Chotto</a:t>
            </a:r>
            <a:r>
              <a:rPr lang="en-US" dirty="0" smtClean="0"/>
              <a:t> matte (</a:t>
            </a:r>
            <a:r>
              <a:rPr lang="en-US" dirty="0" err="1" smtClean="0"/>
              <a:t>kudasai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9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Wait a minute. </a:t>
            </a:r>
            <a:endParaRPr lang="en-US" b="1" i="1" dirty="0"/>
          </a:p>
        </p:txBody>
      </p:sp>
      <p:pic>
        <p:nvPicPr>
          <p:cNvPr id="5122" name="Picture 2" descr="http://www.heuning.co.za/bybelstudie%20wai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05025"/>
            <a:ext cx="40481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43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Kiite</a:t>
            </a:r>
            <a:r>
              <a:rPr lang="en-US" dirty="0" smtClean="0"/>
              <a:t> </a:t>
            </a:r>
            <a:r>
              <a:rPr lang="en-US" dirty="0" err="1" smtClean="0"/>
              <a:t>kudasai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9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Please listen.</a:t>
            </a:r>
            <a:endParaRPr lang="en-US" b="1" i="1" dirty="0"/>
          </a:p>
        </p:txBody>
      </p:sp>
      <p:pic>
        <p:nvPicPr>
          <p:cNvPr id="7170" name="Picture 2" descr="http://www.keyboardlessons.com/includes/images/content/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09800"/>
            <a:ext cx="290512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96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158</Words>
  <Application>Microsoft Office PowerPoint</Application>
  <PresentationFormat>On-screen Show (4:3)</PresentationFormat>
  <Paragraphs>39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Classroom Expressions</vt:lpstr>
      <vt:lpstr>Wakarimasu ka? Hai. Wakarimasu. Iie. Wakarimasen.</vt:lpstr>
      <vt:lpstr>Shitsumon ga arimasu. Shitsumon wa arimasu ka?</vt:lpstr>
      <vt:lpstr>Nan desu ka?</vt:lpstr>
      <vt:lpstr>～ wa Nihongo de, nan desu ka?</vt:lpstr>
      <vt:lpstr>Tetsudatte kudasai.</vt:lpstr>
      <vt:lpstr>Mō ichidō itte kudasai.</vt:lpstr>
      <vt:lpstr>Chotto matte (kudasai).</vt:lpstr>
      <vt:lpstr>Kiite kudasai.</vt:lpstr>
      <vt:lpstr>Yonde kudasai.</vt:lpstr>
      <vt:lpstr>Mite kudasai.</vt:lpstr>
      <vt:lpstr>Kaite kudasai.</vt:lpstr>
      <vt:lpstr>Kurikaeshite kudasai.</vt:lpstr>
      <vt:lpstr>Te o agete kudasai.</vt:lpstr>
      <vt:lpstr>Futarigumi ni natte kudasai.</vt:lpstr>
      <vt:lpstr>Yatte mite kudasai.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Expressions</dc:title>
  <dc:creator>Bill &amp; Inge</dc:creator>
  <cp:lastModifiedBy>Bill &amp; Inge</cp:lastModifiedBy>
  <cp:revision>10</cp:revision>
  <dcterms:created xsi:type="dcterms:W3CDTF">2012-09-30T04:25:12Z</dcterms:created>
  <dcterms:modified xsi:type="dcterms:W3CDTF">2012-09-30T08:42:00Z</dcterms:modified>
</cp:coreProperties>
</file>