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3" r:id="rId4"/>
    <p:sldId id="265" r:id="rId5"/>
    <p:sldId id="261" r:id="rId6"/>
    <p:sldId id="267" r:id="rId7"/>
    <p:sldId id="269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2C814E3-53E2-461A-95AF-28139220915D}" type="datetimeFigureOut">
              <a:rPr lang="ko-KR" altLang="en-US" smtClean="0"/>
              <a:t>2012-02-14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5E962F-EB09-4434-AE78-014349F9D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1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1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1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1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1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1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43808" y="533400"/>
            <a:ext cx="6048672" cy="2868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CHANGING VERBS TO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ja-JP" altLang="en-US" sz="4400" b="1" i="0" u="none" strike="noStrike" kern="1200" normalizeH="0" baseline="0" noProof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て</a:t>
            </a:r>
            <a:r>
              <a:rPr kumimoji="0" lang="en-AU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AU" altLang="ja-JP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form”</a:t>
            </a:r>
            <a:endParaRPr kumimoji="0" lang="en-AU" sz="44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5936" y="5301208"/>
            <a:ext cx="3851920" cy="1101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uLnTx/>
                <a:uFillTx/>
                <a:latin typeface="aquafont" pitchFamily="49" charset="-128"/>
                <a:ea typeface="aquafont" pitchFamily="49" charset="-128"/>
                <a:cs typeface="+mn-cs"/>
              </a:rPr>
              <a:t>easy </a:t>
            </a:r>
            <a:r>
              <a:rPr kumimoji="0" lang="ja-JP" altLang="en-US" sz="4400" b="1" i="0" u="none" strike="noStrike" kern="120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uLnTx/>
                <a:uFillTx/>
                <a:latin typeface="aquafont" pitchFamily="49" charset="-128"/>
                <a:ea typeface="aquafont" pitchFamily="49" charset="-128"/>
                <a:cs typeface="+mn-cs"/>
              </a:rPr>
              <a:t>ですよ！</a:t>
            </a:r>
            <a:endParaRPr kumimoji="0" lang="en-A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uLnTx/>
              <a:uFillTx/>
              <a:latin typeface="aquafont" pitchFamily="49" charset="-128"/>
              <a:ea typeface="aquafont" pitchFamily="49" charset="-128"/>
              <a:cs typeface="+mn-cs"/>
            </a:endParaRPr>
          </a:p>
        </p:txBody>
      </p:sp>
      <p:pic>
        <p:nvPicPr>
          <p:cNvPr id="1026" name="Picture 2" descr="C:\Users\may\AppData\Local\Microsoft\Windows\Temporary Internet Files\Content.IE5\9QXR87G6\MC9004457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2089009" cy="3645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04856" cy="2448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ko-KR" sz="4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CHANGING GROUP 1 VERBS </a:t>
            </a: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>1) </a:t>
            </a:r>
            <a:r>
              <a:rPr lang="en-AU" altLang="ko-KR" sz="2700" dirty="0" smtClean="0"/>
              <a:t>drop </a:t>
            </a:r>
            <a:r>
              <a:rPr lang="en-AU" altLang="ko-KR" sz="2700" dirty="0" err="1" smtClean="0"/>
              <a:t>thE</a:t>
            </a:r>
            <a:r>
              <a:rPr lang="en-AU" altLang="ko-KR" sz="2700" dirty="0" smtClean="0"/>
              <a:t> </a:t>
            </a:r>
            <a:r>
              <a:rPr lang="ja-JP" altLang="en-US" sz="2700" smtClean="0">
                <a:solidFill>
                  <a:srgbClr val="FF0000"/>
                </a:solidFill>
              </a:rPr>
              <a:t>ーい</a:t>
            </a:r>
            <a:r>
              <a:rPr lang="ja-JP" altLang="en-US" sz="2700" smtClean="0">
                <a:solidFill>
                  <a:srgbClr val="FF0000"/>
                </a:solidFill>
              </a:rPr>
              <a:t>ま</a:t>
            </a:r>
            <a:r>
              <a:rPr lang="ja-JP" altLang="en-US" sz="2700" smtClean="0">
                <a:solidFill>
                  <a:srgbClr val="FF0000"/>
                </a:solidFill>
              </a:rPr>
              <a:t>す</a:t>
            </a:r>
            <a:r>
              <a:rPr lang="en-AU" altLang="ja-JP" sz="2700" dirty="0" smtClean="0">
                <a:solidFill>
                  <a:schemeClr val="tx1"/>
                </a:solidFill>
              </a:rPr>
              <a:t>(</a:t>
            </a:r>
            <a:r>
              <a:rPr lang="ja-JP" altLang="en-US" sz="2700" i="1" smtClean="0"/>
              <a:t>う</a:t>
            </a:r>
            <a:r>
              <a:rPr lang="en-AU" altLang="ja-JP" sz="2700" i="1" dirty="0" smtClean="0"/>
              <a:t>)</a:t>
            </a:r>
            <a:r>
              <a:rPr lang="ja-JP" altLang="en-US" sz="2700" smtClean="0">
                <a:solidFill>
                  <a:schemeClr val="tx1"/>
                </a:solidFill>
              </a:rPr>
              <a:t>、</a:t>
            </a:r>
            <a:r>
              <a:rPr lang="ja-JP" altLang="en-US" sz="2700" smtClean="0">
                <a:solidFill>
                  <a:srgbClr val="FF0000"/>
                </a:solidFill>
              </a:rPr>
              <a:t>－ちます</a:t>
            </a:r>
            <a:r>
              <a:rPr lang="en-AU" altLang="ja-JP" sz="2700" dirty="0" smtClean="0">
                <a:solidFill>
                  <a:schemeClr val="tx1"/>
                </a:solidFill>
              </a:rPr>
              <a:t>(</a:t>
            </a:r>
            <a:r>
              <a:rPr lang="ja-JP" altLang="en-US" sz="2700" i="1" smtClean="0"/>
              <a:t>つ</a:t>
            </a:r>
            <a:r>
              <a:rPr lang="en-AU" altLang="ja-JP" sz="2700" i="1" dirty="0" smtClean="0">
                <a:solidFill>
                  <a:schemeClr val="tx1"/>
                </a:solidFill>
              </a:rPr>
              <a:t>)</a:t>
            </a:r>
            <a:r>
              <a:rPr lang="ja-JP" altLang="en-US" sz="2700" smtClean="0">
                <a:solidFill>
                  <a:schemeClr val="tx1"/>
                </a:solidFill>
              </a:rPr>
              <a:t>、</a:t>
            </a:r>
            <a:r>
              <a:rPr lang="en-AU" altLang="ja-JP" sz="2700" dirty="0" smtClean="0">
                <a:solidFill>
                  <a:schemeClr val="tx1"/>
                </a:solidFill>
              </a:rPr>
              <a:t/>
            </a:r>
            <a:br>
              <a:rPr lang="en-AU" altLang="ja-JP" sz="2700" dirty="0" smtClean="0">
                <a:solidFill>
                  <a:schemeClr val="tx1"/>
                </a:solidFill>
              </a:rPr>
            </a:br>
            <a:r>
              <a:rPr lang="ja-JP" altLang="en-US" sz="2700" smtClean="0">
                <a:solidFill>
                  <a:srgbClr val="FF0000"/>
                </a:solidFill>
              </a:rPr>
              <a:t>－ります</a:t>
            </a:r>
            <a:r>
              <a:rPr lang="en-AU" altLang="ja-JP" sz="2700" dirty="0" smtClean="0"/>
              <a:t>(</a:t>
            </a:r>
            <a:r>
              <a:rPr lang="en-AU" altLang="ja-JP" sz="2000" i="1" dirty="0" smtClean="0"/>
              <a:t>strong</a:t>
            </a:r>
            <a:r>
              <a:rPr lang="ja-JP" altLang="en-US" sz="2700" i="1" smtClean="0"/>
              <a:t>る</a:t>
            </a:r>
            <a:r>
              <a:rPr lang="en-AU" altLang="ja-JP" sz="2700" dirty="0" smtClean="0"/>
              <a:t>) </a:t>
            </a:r>
            <a:r>
              <a:rPr lang="en-AU" altLang="ja-JP" sz="2700" dirty="0" smtClean="0"/>
              <a:t>at the </a:t>
            </a:r>
            <a:r>
              <a:rPr lang="en-AU" altLang="ja-JP" sz="2700" dirty="0" smtClean="0"/>
              <a:t>end </a:t>
            </a:r>
            <a:r>
              <a:rPr lang="en-AU" altLang="ja-JP" sz="2700" dirty="0" smtClean="0"/>
              <a:t>of the </a:t>
            </a:r>
            <a:r>
              <a:rPr lang="en-AU" altLang="ja-JP" sz="2700" dirty="0" smtClean="0"/>
              <a:t>verb, </a:t>
            </a:r>
            <a:br>
              <a:rPr lang="en-AU" altLang="ja-JP" sz="2700" dirty="0" smtClean="0"/>
            </a:br>
            <a:r>
              <a:rPr lang="en-AU" altLang="ja-JP" sz="2700" dirty="0" smtClean="0"/>
              <a:t>then add </a:t>
            </a:r>
            <a:r>
              <a:rPr lang="ja-JP" altLang="en-US" sz="2000" smtClean="0">
                <a:solidFill>
                  <a:srgbClr val="FF0000"/>
                </a:solidFill>
              </a:rPr>
              <a:t>っ</a:t>
            </a:r>
            <a:r>
              <a:rPr lang="ja-JP" altLang="en-US" sz="2700" smtClean="0">
                <a:solidFill>
                  <a:srgbClr val="FF0000"/>
                </a:solidFill>
              </a:rPr>
              <a:t>て</a:t>
            </a:r>
            <a:r>
              <a:rPr lang="en-AU" altLang="ja-JP" sz="2700" dirty="0" smtClean="0">
                <a:solidFill>
                  <a:srgbClr val="FF0000"/>
                </a:solidFill>
              </a:rPr>
              <a:t> </a:t>
            </a:r>
            <a:r>
              <a:rPr lang="ja-JP" altLang="en-US" sz="2700" smtClean="0"/>
              <a:t>。</a:t>
            </a:r>
            <a:endParaRPr lang="en-AU" sz="2000" b="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>
          <a:xfrm>
            <a:off x="457200" y="5949280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ja-JP" sz="2400" dirty="0" smtClean="0">
                <a:solidFill>
                  <a:srgbClr val="FF0000"/>
                </a:solidFill>
              </a:rPr>
              <a:t>GROUP 1 VERB </a:t>
            </a:r>
            <a:endParaRPr lang="ko-KR" altLang="en-US" sz="240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half" idx="3"/>
          </p:nvPr>
        </p:nvSpPr>
        <p:spPr>
          <a:xfrm>
            <a:off x="4178808" y="5949280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ko-KR" sz="2400" dirty="0" smtClean="0"/>
              <a:t>Te </a:t>
            </a:r>
            <a:r>
              <a:rPr lang="en-AU" altLang="ko-KR" sz="2400" dirty="0" smtClean="0"/>
              <a:t>form</a:t>
            </a:r>
            <a:endParaRPr lang="ko-KR" alt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780928"/>
            <a:ext cx="352044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AU" altLang="ja-JP" dirty="0" err="1" smtClean="0"/>
              <a:t>Eg</a:t>
            </a:r>
            <a:r>
              <a:rPr lang="en-AU" altLang="ja-JP" dirty="0" smtClean="0"/>
              <a:t>.  </a:t>
            </a:r>
            <a:r>
              <a:rPr lang="ja-JP" altLang="en-US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sz="3600" smtClean="0"/>
              <a:t>　</a:t>
            </a:r>
            <a:r>
              <a:rPr lang="ja-JP" altLang="en-US" sz="3600" b="1" smtClean="0"/>
              <a:t>あ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います</a:t>
            </a:r>
            <a:r>
              <a:rPr lang="en-AU" altLang="ja-JP" sz="3600" b="1" dirty="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あ</a:t>
            </a:r>
            <a:r>
              <a:rPr lang="ja-JP" altLang="en-US" sz="2800" b="1" smtClean="0"/>
              <a:t>う</a:t>
            </a:r>
            <a:r>
              <a:rPr lang="en-AU" altLang="ja-JP" sz="2800" dirty="0" smtClean="0"/>
              <a:t>)</a:t>
            </a:r>
            <a:r>
              <a:rPr lang="ja-JP" altLang="en-US" sz="3600" b="1" smtClean="0"/>
              <a:t>　　</a:t>
            </a:r>
            <a:endParaRPr lang="en-US" altLang="ja-JP" sz="3600" b="1" dirty="0" smtClean="0"/>
          </a:p>
          <a:p>
            <a:pPr>
              <a:buNone/>
            </a:pPr>
            <a:r>
              <a:rPr lang="ja-JP" altLang="en-US" sz="3600" b="1" smtClean="0"/>
              <a:t>　</a:t>
            </a:r>
            <a:r>
              <a:rPr lang="ja-JP" altLang="en-US" sz="3600" b="1" smtClean="0"/>
              <a:t>た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ちます</a:t>
            </a:r>
            <a:r>
              <a:rPr lang="ja-JP" altLang="en-US" sz="3600" b="1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た</a:t>
            </a:r>
            <a:r>
              <a:rPr lang="ja-JP" altLang="en-US" sz="2800" b="1" smtClean="0"/>
              <a:t>つ</a:t>
            </a:r>
            <a:r>
              <a:rPr lang="en-AU" altLang="ja-JP" sz="2800" dirty="0" smtClean="0"/>
              <a:t>)</a:t>
            </a:r>
            <a:r>
              <a:rPr lang="ja-JP" altLang="en-US" sz="3600" b="1" smtClean="0"/>
              <a:t>　　</a:t>
            </a:r>
            <a:endParaRPr lang="en-US" altLang="ja-JP" sz="3600" b="1" dirty="0" smtClean="0"/>
          </a:p>
          <a:p>
            <a:pPr>
              <a:buNone/>
            </a:pPr>
            <a:r>
              <a:rPr lang="ja-JP" altLang="en-US" sz="3500" b="1" smtClean="0"/>
              <a:t>すわ</a:t>
            </a:r>
            <a:r>
              <a:rPr lang="ja-JP" altLang="en-US" sz="35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ります</a:t>
            </a:r>
            <a:r>
              <a:rPr lang="ja-JP" altLang="en-US" sz="3500" b="1" smtClean="0"/>
              <a:t> </a:t>
            </a:r>
            <a:r>
              <a:rPr lang="en-AU" altLang="ja-JP" sz="2600" dirty="0" smtClean="0"/>
              <a:t>(</a:t>
            </a:r>
            <a:r>
              <a:rPr lang="ja-JP" altLang="en-US" sz="2600" smtClean="0"/>
              <a:t>すわ</a:t>
            </a:r>
            <a:r>
              <a:rPr lang="ja-JP" altLang="en-US" sz="2600" b="1" smtClean="0"/>
              <a:t>る</a:t>
            </a:r>
            <a:r>
              <a:rPr lang="en-AU" altLang="ja-JP" sz="2600" dirty="0" smtClean="0"/>
              <a:t>)</a:t>
            </a:r>
            <a:r>
              <a:rPr lang="ja-JP" altLang="en-US" sz="3500" smtClean="0"/>
              <a:t>　</a:t>
            </a:r>
            <a:r>
              <a:rPr lang="ja-JP" altLang="en-US" sz="3600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endParaRPr lang="en-US" altLang="ja-JP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"/>
          </p:nvPr>
        </p:nvSpPr>
        <p:spPr>
          <a:xfrm>
            <a:off x="4178808" y="2780928"/>
            <a:ext cx="352044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AU" altLang="ja-JP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ja-JP" alt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</a:t>
            </a:r>
            <a:r>
              <a:rPr lang="ja-JP" altLang="en-US" sz="3600" b="1" smtClean="0">
                <a:solidFill>
                  <a:schemeClr val="tx1"/>
                </a:solidFill>
              </a:rPr>
              <a:t>あ</a:t>
            </a:r>
            <a:r>
              <a:rPr lang="ja-JP" altLang="en-US" sz="28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っ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て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600" b="1" smtClean="0">
                <a:solidFill>
                  <a:schemeClr val="tx1"/>
                </a:solidFill>
              </a:rPr>
              <a:t>た</a:t>
            </a:r>
            <a:r>
              <a:rPr lang="ja-JP" altLang="en-US" sz="28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っ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て</a:t>
            </a:r>
            <a:endParaRPr lang="en-AU" altLang="ja-JP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600" b="1" smtClean="0">
                <a:solidFill>
                  <a:schemeClr val="tx1"/>
                </a:solidFill>
              </a:rPr>
              <a:t>すわ</a:t>
            </a:r>
            <a:r>
              <a:rPr lang="ja-JP" altLang="en-US" sz="28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っ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て</a:t>
            </a:r>
            <a:endParaRPr lang="ko-KR" altLang="en-US" dirty="0"/>
          </a:p>
        </p:txBody>
      </p:sp>
      <p:sp>
        <p:nvSpPr>
          <p:cNvPr id="8" name="Right Arrow 7"/>
          <p:cNvSpPr/>
          <p:nvPr/>
        </p:nvSpPr>
        <p:spPr>
          <a:xfrm>
            <a:off x="4355976" y="342900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ight Arrow 8"/>
          <p:cNvSpPr/>
          <p:nvPr/>
        </p:nvSpPr>
        <p:spPr>
          <a:xfrm>
            <a:off x="4355976" y="400506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ight Arrow 9"/>
          <p:cNvSpPr/>
          <p:nvPr/>
        </p:nvSpPr>
        <p:spPr>
          <a:xfrm>
            <a:off x="4355976" y="465313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C:\Users\may\AppData\Local\Microsoft\Windows\Temporary Internet Files\Content.IE5\AZYC74Q4\MC900445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848" y="3573016"/>
            <a:ext cx="1368152" cy="30843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04856" cy="2448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ko-KR" sz="4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CHANGING GROUP 1 VERBS </a:t>
            </a: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>2) </a:t>
            </a:r>
            <a:r>
              <a:rPr lang="en-AU" altLang="ko-KR" sz="2700" dirty="0" smtClean="0"/>
              <a:t>drop </a:t>
            </a:r>
            <a:r>
              <a:rPr lang="en-AU" altLang="ko-KR" sz="2700" dirty="0" err="1" smtClean="0"/>
              <a:t>thE</a:t>
            </a:r>
            <a:r>
              <a:rPr lang="en-AU" altLang="ko-KR" sz="2700" dirty="0" smtClean="0"/>
              <a:t> </a:t>
            </a:r>
            <a:r>
              <a:rPr lang="ja-JP" altLang="en-US" sz="2700" smtClean="0">
                <a:solidFill>
                  <a:srgbClr val="FF0000"/>
                </a:solidFill>
              </a:rPr>
              <a:t>ーきます</a:t>
            </a:r>
            <a:r>
              <a:rPr lang="en-AU" altLang="ja-JP" sz="2700" dirty="0" smtClean="0">
                <a:solidFill>
                  <a:schemeClr val="tx1"/>
                </a:solidFill>
              </a:rPr>
              <a:t>(</a:t>
            </a:r>
            <a:r>
              <a:rPr lang="ja-JP" altLang="en-US" sz="2700" smtClean="0">
                <a:solidFill>
                  <a:schemeClr val="tx1"/>
                </a:solidFill>
              </a:rPr>
              <a:t>く</a:t>
            </a:r>
            <a:r>
              <a:rPr lang="en-AU" altLang="ja-JP" sz="2700" i="1" dirty="0" smtClean="0"/>
              <a:t>)</a:t>
            </a:r>
            <a:r>
              <a:rPr lang="ja-JP" altLang="en-US" sz="2700" smtClean="0">
                <a:solidFill>
                  <a:schemeClr val="tx1"/>
                </a:solidFill>
              </a:rPr>
              <a:t> </a:t>
            </a:r>
            <a:r>
              <a:rPr lang="en-AU" altLang="ja-JP" sz="2700" dirty="0" smtClean="0"/>
              <a:t>at </a:t>
            </a:r>
            <a:r>
              <a:rPr lang="en-AU" altLang="ja-JP" sz="2700" dirty="0" smtClean="0"/>
              <a:t>the </a:t>
            </a:r>
            <a:r>
              <a:rPr lang="en-AU" altLang="ja-JP" sz="2700" dirty="0" smtClean="0"/>
              <a:t>end </a:t>
            </a:r>
            <a:r>
              <a:rPr lang="en-AU" altLang="ja-JP" sz="2700" dirty="0" smtClean="0"/>
              <a:t>of the </a:t>
            </a:r>
            <a:r>
              <a:rPr lang="en-AU" altLang="ja-JP" sz="2700" dirty="0" smtClean="0"/>
              <a:t/>
            </a:r>
            <a:br>
              <a:rPr lang="en-AU" altLang="ja-JP" sz="2700" dirty="0" smtClean="0"/>
            </a:br>
            <a:r>
              <a:rPr lang="en-AU" altLang="ja-JP" sz="2700" dirty="0" smtClean="0"/>
              <a:t>verb, then add </a:t>
            </a:r>
            <a:r>
              <a:rPr lang="ja-JP" altLang="en-US" sz="2700" smtClean="0">
                <a:solidFill>
                  <a:srgbClr val="FF0000"/>
                </a:solidFill>
              </a:rPr>
              <a:t>いて</a:t>
            </a:r>
            <a:r>
              <a:rPr lang="en-AU" altLang="ja-JP" sz="2700" dirty="0" smtClean="0">
                <a:solidFill>
                  <a:srgbClr val="FF0000"/>
                </a:solidFill>
              </a:rPr>
              <a:t> </a:t>
            </a:r>
            <a:r>
              <a:rPr lang="ja-JP" altLang="en-US" sz="2700" smtClean="0"/>
              <a:t>。</a:t>
            </a:r>
            <a:endParaRPr lang="en-AU" sz="2000" b="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>
          <a:xfrm>
            <a:off x="457200" y="5949280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ja-JP" sz="2400" dirty="0" smtClean="0">
                <a:solidFill>
                  <a:srgbClr val="FF0000"/>
                </a:solidFill>
              </a:rPr>
              <a:t>GROUP 1 VERB </a:t>
            </a:r>
            <a:endParaRPr lang="ko-KR" altLang="en-US" sz="240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half" idx="3"/>
          </p:nvPr>
        </p:nvSpPr>
        <p:spPr>
          <a:xfrm>
            <a:off x="4178808" y="5949280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ko-KR" sz="2400" dirty="0" smtClean="0"/>
              <a:t>Te </a:t>
            </a:r>
            <a:r>
              <a:rPr lang="en-AU" altLang="ko-KR" sz="2400" dirty="0" smtClean="0"/>
              <a:t>form</a:t>
            </a:r>
            <a:endParaRPr lang="ko-KR" alt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780928"/>
            <a:ext cx="352044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AU" altLang="ja-JP" dirty="0" err="1" smtClean="0"/>
              <a:t>Eg</a:t>
            </a:r>
            <a:r>
              <a:rPr lang="en-AU" altLang="ja-JP" dirty="0" smtClean="0"/>
              <a:t>.  </a:t>
            </a:r>
            <a:r>
              <a:rPr lang="ja-JP" altLang="en-US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sz="3600" smtClean="0"/>
              <a:t>　</a:t>
            </a:r>
            <a:r>
              <a:rPr lang="ja-JP" altLang="en-US" sz="3600" b="1" smtClean="0"/>
              <a:t>か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き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ます</a:t>
            </a:r>
            <a:r>
              <a:rPr lang="en-AU" altLang="ja-JP" sz="3600" b="1" dirty="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か</a:t>
            </a:r>
            <a:r>
              <a:rPr lang="ja-JP" altLang="en-US" sz="2800" b="1" smtClean="0"/>
              <a:t>く</a:t>
            </a:r>
            <a:r>
              <a:rPr lang="en-AU" altLang="ja-JP" sz="2800" dirty="0" smtClean="0"/>
              <a:t>)</a:t>
            </a:r>
            <a:r>
              <a:rPr lang="ja-JP" altLang="en-US" sz="3600" b="1" smtClean="0"/>
              <a:t>　　</a:t>
            </a:r>
            <a:endParaRPr lang="en-US" altLang="ja-JP" sz="3600" b="1" dirty="0" smtClean="0"/>
          </a:p>
          <a:p>
            <a:pPr>
              <a:buNone/>
            </a:pPr>
            <a:r>
              <a:rPr lang="ja-JP" altLang="en-US" sz="3600" b="1" smtClean="0"/>
              <a:t>　</a:t>
            </a:r>
            <a:r>
              <a:rPr lang="ja-JP" altLang="en-US" sz="3600" b="1" smtClean="0"/>
              <a:t>き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き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ます</a:t>
            </a:r>
            <a:r>
              <a:rPr lang="ja-JP" altLang="en-US" sz="3600" b="1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き</a:t>
            </a:r>
            <a:r>
              <a:rPr lang="ja-JP" altLang="en-US" sz="2800" b="1" smtClean="0"/>
              <a:t>く</a:t>
            </a:r>
            <a:r>
              <a:rPr lang="en-AU" altLang="ja-JP" sz="2800" dirty="0" smtClean="0"/>
              <a:t>)</a:t>
            </a:r>
            <a:r>
              <a:rPr lang="ja-JP" altLang="en-US" sz="3600" b="1" smtClean="0"/>
              <a:t>　　</a:t>
            </a:r>
            <a:endParaRPr lang="en-US" altLang="ja-JP" sz="3600" b="1" dirty="0" smtClean="0"/>
          </a:p>
          <a:p>
            <a:pPr>
              <a:buNone/>
            </a:pPr>
            <a:r>
              <a:rPr lang="ja-JP" altLang="en-US" sz="3500" b="1" smtClean="0"/>
              <a:t>およ</a:t>
            </a:r>
            <a:r>
              <a:rPr lang="ja-JP" altLang="en-US" sz="35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ぎ</a:t>
            </a:r>
            <a:r>
              <a:rPr lang="ja-JP" altLang="en-US" sz="35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ます</a:t>
            </a:r>
            <a:r>
              <a:rPr lang="ja-JP" altLang="en-US" sz="3500" b="1" smtClean="0"/>
              <a:t> </a:t>
            </a:r>
            <a:r>
              <a:rPr lang="en-AU" altLang="ja-JP" sz="2600" dirty="0" smtClean="0"/>
              <a:t>(</a:t>
            </a:r>
            <a:r>
              <a:rPr lang="ja-JP" altLang="en-US" sz="2600" smtClean="0"/>
              <a:t>お</a:t>
            </a:r>
            <a:r>
              <a:rPr lang="ja-JP" altLang="en-US" sz="2600" smtClean="0"/>
              <a:t>よ</a:t>
            </a:r>
            <a:r>
              <a:rPr lang="ja-JP" altLang="en-US" sz="2600" b="1" smtClean="0"/>
              <a:t>ぐ</a:t>
            </a:r>
            <a:r>
              <a:rPr lang="en-AU" altLang="ja-JP" sz="2600" dirty="0" smtClean="0"/>
              <a:t>)</a:t>
            </a:r>
            <a:r>
              <a:rPr lang="ja-JP" altLang="en-US" sz="3500" smtClean="0"/>
              <a:t>　</a:t>
            </a:r>
            <a:r>
              <a:rPr lang="ja-JP" altLang="en-US" sz="3600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endParaRPr lang="en-US" altLang="ja-JP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"/>
          </p:nvPr>
        </p:nvSpPr>
        <p:spPr>
          <a:xfrm>
            <a:off x="4178808" y="2780928"/>
            <a:ext cx="352044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AU" altLang="ja-JP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ja-JP" alt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</a:t>
            </a:r>
            <a:r>
              <a:rPr lang="ja-JP" altLang="en-US" sz="3600" b="1" smtClean="0">
                <a:solidFill>
                  <a:schemeClr val="tx1"/>
                </a:solidFill>
              </a:rPr>
              <a:t>か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いて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600" b="1" smtClean="0">
                <a:solidFill>
                  <a:schemeClr val="tx1"/>
                </a:solidFill>
              </a:rPr>
              <a:t>き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いて</a:t>
            </a:r>
            <a:endParaRPr lang="en-AU" altLang="ja-JP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600" b="1" smtClean="0">
                <a:solidFill>
                  <a:schemeClr val="tx1"/>
                </a:solidFill>
              </a:rPr>
              <a:t>お</a:t>
            </a:r>
            <a:r>
              <a:rPr lang="ja-JP" altLang="en-US" sz="3600" b="1" smtClean="0">
                <a:solidFill>
                  <a:schemeClr val="tx1"/>
                </a:solidFill>
              </a:rPr>
              <a:t>よ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いで</a:t>
            </a:r>
            <a:endParaRPr lang="ko-KR" altLang="en-US" dirty="0"/>
          </a:p>
        </p:txBody>
      </p:sp>
      <p:sp>
        <p:nvSpPr>
          <p:cNvPr id="8" name="Right Arrow 7"/>
          <p:cNvSpPr/>
          <p:nvPr/>
        </p:nvSpPr>
        <p:spPr>
          <a:xfrm>
            <a:off x="4355976" y="342900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ight Arrow 8"/>
          <p:cNvSpPr/>
          <p:nvPr/>
        </p:nvSpPr>
        <p:spPr>
          <a:xfrm>
            <a:off x="4355976" y="400506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ight Arrow 9"/>
          <p:cNvSpPr/>
          <p:nvPr/>
        </p:nvSpPr>
        <p:spPr>
          <a:xfrm>
            <a:off x="4355976" y="465313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C:\Users\may\AppData\Local\Microsoft\Windows\Temporary Internet Files\Content.IE5\AZYC74Q4\MC900445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848" y="3573016"/>
            <a:ext cx="1368152" cy="30843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04856" cy="2448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ko-KR" sz="4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CHANGING GROUP 1 VERBS </a:t>
            </a: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>3) </a:t>
            </a:r>
            <a:r>
              <a:rPr lang="en-AU" altLang="ko-KR" sz="2700" dirty="0" smtClean="0"/>
              <a:t>drop </a:t>
            </a:r>
            <a:r>
              <a:rPr lang="en-AU" altLang="ko-KR" sz="2700" dirty="0" err="1" smtClean="0"/>
              <a:t>thE</a:t>
            </a:r>
            <a:r>
              <a:rPr lang="en-AU" altLang="ko-KR" sz="2700" dirty="0" smtClean="0"/>
              <a:t> </a:t>
            </a:r>
            <a:r>
              <a:rPr lang="ja-JP" altLang="en-US" sz="2700" smtClean="0">
                <a:solidFill>
                  <a:srgbClr val="FF0000"/>
                </a:solidFill>
              </a:rPr>
              <a:t>ーみます</a:t>
            </a:r>
            <a:r>
              <a:rPr lang="en-AU" altLang="ja-JP" sz="2700" dirty="0" smtClean="0">
                <a:solidFill>
                  <a:schemeClr val="tx1"/>
                </a:solidFill>
              </a:rPr>
              <a:t>(</a:t>
            </a:r>
            <a:r>
              <a:rPr lang="ja-JP" altLang="en-US" sz="2700" smtClean="0">
                <a:solidFill>
                  <a:schemeClr val="tx1"/>
                </a:solidFill>
              </a:rPr>
              <a:t>む</a:t>
            </a:r>
            <a:r>
              <a:rPr lang="en-AU" altLang="ja-JP" sz="2700" i="1" dirty="0" smtClean="0"/>
              <a:t>)</a:t>
            </a:r>
            <a:r>
              <a:rPr lang="ja-JP" altLang="en-US" sz="2700" smtClean="0">
                <a:solidFill>
                  <a:schemeClr val="tx1"/>
                </a:solidFill>
              </a:rPr>
              <a:t>、</a:t>
            </a:r>
            <a:r>
              <a:rPr lang="ja-JP" altLang="en-US" sz="2700" smtClean="0">
                <a:solidFill>
                  <a:srgbClr val="FF0000"/>
                </a:solidFill>
              </a:rPr>
              <a:t>－びます</a:t>
            </a:r>
            <a:r>
              <a:rPr lang="en-AU" altLang="ja-JP" sz="2700" dirty="0" smtClean="0">
                <a:solidFill>
                  <a:schemeClr val="tx1"/>
                </a:solidFill>
              </a:rPr>
              <a:t>(</a:t>
            </a:r>
            <a:r>
              <a:rPr lang="ja-JP" altLang="en-US" sz="2700" smtClean="0">
                <a:solidFill>
                  <a:schemeClr val="tx1"/>
                </a:solidFill>
              </a:rPr>
              <a:t>ぶ</a:t>
            </a:r>
            <a:r>
              <a:rPr lang="en-AU" altLang="ja-JP" sz="2700" i="1" dirty="0" smtClean="0">
                <a:solidFill>
                  <a:schemeClr val="tx1"/>
                </a:solidFill>
              </a:rPr>
              <a:t>)</a:t>
            </a:r>
            <a:r>
              <a:rPr lang="ja-JP" altLang="en-US" sz="2700" smtClean="0">
                <a:solidFill>
                  <a:schemeClr val="tx1"/>
                </a:solidFill>
              </a:rPr>
              <a:t>、</a:t>
            </a:r>
            <a:r>
              <a:rPr lang="en-AU" altLang="ja-JP" sz="2700" dirty="0" smtClean="0">
                <a:solidFill>
                  <a:schemeClr val="tx1"/>
                </a:solidFill>
              </a:rPr>
              <a:t/>
            </a:r>
            <a:br>
              <a:rPr lang="en-AU" altLang="ja-JP" sz="2700" dirty="0" smtClean="0">
                <a:solidFill>
                  <a:schemeClr val="tx1"/>
                </a:solidFill>
              </a:rPr>
            </a:br>
            <a:r>
              <a:rPr lang="ja-JP" altLang="en-US" sz="2700" smtClean="0">
                <a:solidFill>
                  <a:srgbClr val="FF0000"/>
                </a:solidFill>
              </a:rPr>
              <a:t>－にます</a:t>
            </a:r>
            <a:r>
              <a:rPr lang="en-AU" altLang="ja-JP" sz="2700" dirty="0" smtClean="0"/>
              <a:t>(</a:t>
            </a:r>
            <a:r>
              <a:rPr lang="ja-JP" altLang="en-US" sz="2700" smtClean="0"/>
              <a:t>ぬ</a:t>
            </a:r>
            <a:r>
              <a:rPr lang="en-AU" altLang="ja-JP" sz="2700" dirty="0" smtClean="0"/>
              <a:t>) </a:t>
            </a:r>
            <a:r>
              <a:rPr lang="en-AU" altLang="ja-JP" sz="2700" dirty="0" smtClean="0"/>
              <a:t>at the </a:t>
            </a:r>
            <a:r>
              <a:rPr lang="en-AU" altLang="ja-JP" sz="2700" dirty="0" smtClean="0"/>
              <a:t>end </a:t>
            </a:r>
            <a:r>
              <a:rPr lang="en-AU" altLang="ja-JP" sz="2700" dirty="0" smtClean="0"/>
              <a:t>of the </a:t>
            </a:r>
            <a:r>
              <a:rPr lang="en-AU" altLang="ja-JP" sz="2700" dirty="0" smtClean="0"/>
              <a:t>verb, </a:t>
            </a:r>
            <a:br>
              <a:rPr lang="en-AU" altLang="ja-JP" sz="2700" dirty="0" smtClean="0"/>
            </a:br>
            <a:r>
              <a:rPr lang="en-AU" altLang="ja-JP" sz="2700" dirty="0" smtClean="0"/>
              <a:t>then add </a:t>
            </a:r>
            <a:r>
              <a:rPr lang="ja-JP" altLang="en-US" sz="2700" smtClean="0">
                <a:solidFill>
                  <a:srgbClr val="FF0000"/>
                </a:solidFill>
              </a:rPr>
              <a:t>んで</a:t>
            </a:r>
            <a:r>
              <a:rPr lang="en-AU" altLang="ja-JP" sz="2700" dirty="0" smtClean="0">
                <a:solidFill>
                  <a:srgbClr val="FF0000"/>
                </a:solidFill>
              </a:rPr>
              <a:t> </a:t>
            </a:r>
            <a:r>
              <a:rPr lang="ja-JP" altLang="en-US" sz="2700" smtClean="0"/>
              <a:t>。</a:t>
            </a:r>
            <a:endParaRPr lang="en-AU" sz="2000" b="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>
          <a:xfrm>
            <a:off x="457200" y="5949280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ja-JP" sz="2400" dirty="0" smtClean="0">
                <a:solidFill>
                  <a:srgbClr val="FF0000"/>
                </a:solidFill>
              </a:rPr>
              <a:t>GROUP 1 VERB </a:t>
            </a:r>
            <a:endParaRPr lang="ko-KR" altLang="en-US" sz="240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half" idx="3"/>
          </p:nvPr>
        </p:nvSpPr>
        <p:spPr>
          <a:xfrm>
            <a:off x="4178808" y="5949280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ko-KR" sz="2400" dirty="0" smtClean="0"/>
              <a:t>Te </a:t>
            </a:r>
            <a:r>
              <a:rPr lang="en-AU" altLang="ko-KR" sz="2400" dirty="0" smtClean="0"/>
              <a:t>form</a:t>
            </a:r>
            <a:endParaRPr lang="ko-KR" alt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780928"/>
            <a:ext cx="352044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AU" altLang="ja-JP" dirty="0" err="1" smtClean="0"/>
              <a:t>Eg</a:t>
            </a:r>
            <a:r>
              <a:rPr lang="en-AU" altLang="ja-JP" dirty="0" smtClean="0"/>
              <a:t>.  </a:t>
            </a:r>
            <a:r>
              <a:rPr lang="ja-JP" altLang="en-US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sz="3600" b="1" smtClean="0"/>
              <a:t>よ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み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ます</a:t>
            </a:r>
            <a:r>
              <a:rPr lang="en-AU" altLang="ja-JP" sz="3600" b="1" dirty="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よ</a:t>
            </a:r>
            <a:r>
              <a:rPr lang="ja-JP" altLang="en-US" sz="2800" b="1" smtClean="0"/>
              <a:t>む</a:t>
            </a:r>
            <a:r>
              <a:rPr lang="en-AU" altLang="ja-JP" sz="2800" dirty="0" smtClean="0"/>
              <a:t>)</a:t>
            </a:r>
            <a:r>
              <a:rPr lang="ja-JP" altLang="en-US" sz="3600" b="1" smtClean="0"/>
              <a:t>　　</a:t>
            </a:r>
            <a:endParaRPr lang="en-US" altLang="ja-JP" sz="3600" b="1" dirty="0" smtClean="0"/>
          </a:p>
          <a:p>
            <a:pPr>
              <a:buNone/>
            </a:pPr>
            <a:r>
              <a:rPr lang="ja-JP" altLang="en-US" sz="3200" b="1" smtClean="0"/>
              <a:t>あそ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び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ます</a:t>
            </a:r>
            <a:r>
              <a:rPr lang="ja-JP" altLang="en-US" sz="3500" b="1" smtClean="0"/>
              <a:t> </a:t>
            </a:r>
            <a:r>
              <a:rPr lang="en-AU" altLang="ja-JP" dirty="0" smtClean="0"/>
              <a:t>(</a:t>
            </a:r>
            <a:r>
              <a:rPr lang="ja-JP" altLang="en-US" smtClean="0"/>
              <a:t>あそ</a:t>
            </a:r>
            <a:r>
              <a:rPr lang="ja-JP" altLang="en-US" b="1" smtClean="0"/>
              <a:t>ぶ</a:t>
            </a:r>
            <a:r>
              <a:rPr lang="en-AU" altLang="ja-JP" dirty="0" smtClean="0"/>
              <a:t>)</a:t>
            </a:r>
            <a:r>
              <a:rPr lang="ja-JP" altLang="en-US" sz="3200" b="1" smtClean="0"/>
              <a:t>　　</a:t>
            </a:r>
            <a:endParaRPr lang="en-US" altLang="ja-JP" sz="3600" b="1" dirty="0" smtClean="0"/>
          </a:p>
          <a:p>
            <a:pPr>
              <a:buNone/>
            </a:pPr>
            <a:r>
              <a:rPr lang="ja-JP" altLang="en-US" sz="3500" b="1" smtClean="0"/>
              <a:t>し</a:t>
            </a:r>
            <a:r>
              <a:rPr lang="ja-JP" altLang="en-US" sz="35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に</a:t>
            </a:r>
            <a:r>
              <a:rPr lang="ja-JP" altLang="en-US" sz="35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ます</a:t>
            </a:r>
            <a:r>
              <a:rPr lang="ja-JP" altLang="en-US" sz="3500" b="1" smtClean="0"/>
              <a:t> </a:t>
            </a:r>
            <a:r>
              <a:rPr lang="en-AU" altLang="ja-JP" sz="2600" dirty="0" smtClean="0"/>
              <a:t>(</a:t>
            </a:r>
            <a:r>
              <a:rPr lang="ja-JP" altLang="en-US" sz="2600" smtClean="0"/>
              <a:t>し</a:t>
            </a:r>
            <a:r>
              <a:rPr lang="ja-JP" altLang="en-US" sz="2600" b="1" smtClean="0"/>
              <a:t>ぬ</a:t>
            </a:r>
            <a:r>
              <a:rPr lang="en-AU" altLang="ja-JP" sz="2600" dirty="0" smtClean="0"/>
              <a:t>)</a:t>
            </a:r>
            <a:r>
              <a:rPr lang="ja-JP" altLang="en-US" sz="3500" smtClean="0"/>
              <a:t>　</a:t>
            </a:r>
            <a:r>
              <a:rPr lang="ja-JP" altLang="en-US" sz="3600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endParaRPr lang="en-US" altLang="ja-JP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"/>
          </p:nvPr>
        </p:nvSpPr>
        <p:spPr>
          <a:xfrm>
            <a:off x="4178808" y="2780928"/>
            <a:ext cx="352044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AU" altLang="ja-JP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ja-JP" alt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</a:t>
            </a:r>
            <a:r>
              <a:rPr lang="ja-JP" altLang="en-US" sz="3600" b="1" smtClean="0">
                <a:solidFill>
                  <a:schemeClr val="tx1"/>
                </a:solidFill>
              </a:rPr>
              <a:t>よ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んで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600" b="1" smtClean="0">
                <a:solidFill>
                  <a:schemeClr val="tx1"/>
                </a:solidFill>
              </a:rPr>
              <a:t>あ</a:t>
            </a:r>
            <a:r>
              <a:rPr lang="ja-JP" altLang="en-US" sz="3600" b="1" smtClean="0">
                <a:solidFill>
                  <a:schemeClr val="tx1"/>
                </a:solidFill>
              </a:rPr>
              <a:t>そ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んで</a:t>
            </a:r>
            <a:endParaRPr lang="en-AU" altLang="ja-JP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600" b="1" smtClean="0">
                <a:solidFill>
                  <a:schemeClr val="tx1"/>
                </a:solidFill>
              </a:rPr>
              <a:t>し</a:t>
            </a:r>
            <a:r>
              <a:rPr lang="ja-JP" altLang="en-US" sz="36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んで</a:t>
            </a:r>
            <a:endParaRPr lang="ko-KR" altLang="en-US" dirty="0"/>
          </a:p>
        </p:txBody>
      </p:sp>
      <p:sp>
        <p:nvSpPr>
          <p:cNvPr id="8" name="Right Arrow 7"/>
          <p:cNvSpPr/>
          <p:nvPr/>
        </p:nvSpPr>
        <p:spPr>
          <a:xfrm>
            <a:off x="4355976" y="342900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ight Arrow 8"/>
          <p:cNvSpPr/>
          <p:nvPr/>
        </p:nvSpPr>
        <p:spPr>
          <a:xfrm>
            <a:off x="4355976" y="400506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ight Arrow 9"/>
          <p:cNvSpPr/>
          <p:nvPr/>
        </p:nvSpPr>
        <p:spPr>
          <a:xfrm>
            <a:off x="4355976" y="465313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C:\Users\may\AppData\Local\Microsoft\Windows\Temporary Internet Files\Content.IE5\AZYC74Q4\MC900445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848" y="3573016"/>
            <a:ext cx="1368152" cy="30843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21288"/>
            <a:ext cx="3520440" cy="504056"/>
          </a:xfrm>
        </p:spPr>
        <p:txBody>
          <a:bodyPr>
            <a:normAutofit/>
          </a:bodyPr>
          <a:lstStyle/>
          <a:p>
            <a:endParaRPr lang="ko-KR" altLang="en-US" sz="2400" dirty="0" smtClean="0"/>
          </a:p>
          <a:p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6021288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ko-KR" sz="2400" dirty="0" smtClean="0"/>
              <a:t>Te </a:t>
            </a:r>
            <a:r>
              <a:rPr lang="en-AU" altLang="ko-KR" sz="2400" dirty="0" smtClean="0"/>
              <a:t>form</a:t>
            </a:r>
            <a:endParaRPr lang="ko-KR" alt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20888"/>
            <a:ext cx="3520440" cy="3600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AU" altLang="ja-JP" dirty="0" err="1" smtClean="0"/>
              <a:t>Eg</a:t>
            </a:r>
            <a:r>
              <a:rPr lang="en-AU" altLang="ja-JP" dirty="0" smtClean="0"/>
              <a:t>.  </a:t>
            </a:r>
            <a:r>
              <a:rPr lang="ja-JP" altLang="en-US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buNone/>
            </a:pPr>
            <a:r>
              <a:rPr lang="ja-JP" altLang="en-US" sz="3200" smtClean="0"/>
              <a:t>　</a:t>
            </a:r>
            <a:r>
              <a:rPr lang="ja-JP" altLang="en-US" sz="3200" b="1" smtClean="0"/>
              <a:t>たべ</a:t>
            </a:r>
            <a:r>
              <a:rPr lang="ja-JP" altLang="en-US" sz="3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る</a:t>
            </a:r>
            <a:r>
              <a:rPr lang="en-AU" altLang="ja-JP" sz="3200" dirty="0" smtClean="0"/>
              <a:t> </a:t>
            </a:r>
            <a:r>
              <a:rPr lang="en-AU" altLang="ja-JP" dirty="0" smtClean="0"/>
              <a:t>(</a:t>
            </a:r>
            <a:r>
              <a:rPr lang="ja-JP" altLang="en-US" smtClean="0"/>
              <a:t>たべ</a:t>
            </a:r>
            <a:r>
              <a:rPr lang="ja-JP" altLang="en-US" b="1" smtClean="0"/>
              <a:t>ます</a:t>
            </a:r>
            <a:r>
              <a:rPr lang="en-AU" altLang="ja-JP" dirty="0" smtClean="0"/>
              <a:t>)</a:t>
            </a:r>
            <a:r>
              <a:rPr lang="ja-JP" altLang="en-US" sz="3200" smtClean="0"/>
              <a:t>　　</a:t>
            </a:r>
            <a:endParaRPr lang="en-US" altLang="ja-JP" sz="3200" dirty="0" smtClean="0"/>
          </a:p>
          <a:p>
            <a:pPr>
              <a:buNone/>
            </a:pPr>
            <a:r>
              <a:rPr lang="ja-JP" altLang="en-US" sz="3200" smtClean="0"/>
              <a:t>　</a:t>
            </a:r>
            <a:r>
              <a:rPr lang="ja-JP" altLang="en-US" sz="3200" b="1" smtClean="0"/>
              <a:t>み</a:t>
            </a:r>
            <a:r>
              <a:rPr lang="ja-JP" altLang="en-US" sz="3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る</a:t>
            </a:r>
            <a:r>
              <a:rPr lang="ja-JP" altLang="en-US" sz="3200" smtClean="0"/>
              <a:t> 　</a:t>
            </a:r>
            <a:r>
              <a:rPr lang="en-AU" altLang="ja-JP" dirty="0" smtClean="0"/>
              <a:t>(</a:t>
            </a:r>
            <a:r>
              <a:rPr lang="ja-JP" altLang="en-US" smtClean="0"/>
              <a:t>み</a:t>
            </a:r>
            <a:r>
              <a:rPr lang="ja-JP" altLang="en-US" b="1" smtClean="0"/>
              <a:t>ます</a:t>
            </a:r>
            <a:r>
              <a:rPr lang="en-AU" altLang="ja-JP" dirty="0" smtClean="0"/>
              <a:t>)</a:t>
            </a:r>
            <a:r>
              <a:rPr lang="ja-JP" altLang="en-US" sz="3200" smtClean="0"/>
              <a:t>　　</a:t>
            </a:r>
            <a:endParaRPr lang="en-US" altLang="ja-JP" sz="3200" dirty="0" smtClean="0"/>
          </a:p>
          <a:p>
            <a:pPr>
              <a:buNone/>
            </a:pPr>
            <a:r>
              <a:rPr lang="ja-JP" altLang="en-US" sz="3200" smtClean="0"/>
              <a:t>　</a:t>
            </a:r>
            <a:r>
              <a:rPr lang="ja-JP" altLang="en-US" sz="3200" b="1" smtClean="0"/>
              <a:t>おき</a:t>
            </a:r>
            <a:r>
              <a:rPr lang="ja-JP" altLang="en-US" sz="3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る</a:t>
            </a:r>
            <a:r>
              <a:rPr lang="ja-JP" altLang="en-US" sz="3200" smtClean="0"/>
              <a:t> </a:t>
            </a:r>
            <a:r>
              <a:rPr lang="en-AU" altLang="ja-JP" dirty="0" smtClean="0"/>
              <a:t>(</a:t>
            </a:r>
            <a:r>
              <a:rPr lang="ja-JP" altLang="en-US" smtClean="0"/>
              <a:t>おき</a:t>
            </a:r>
            <a:r>
              <a:rPr lang="ja-JP" altLang="en-US" b="1" smtClean="0"/>
              <a:t>ます</a:t>
            </a:r>
            <a:r>
              <a:rPr lang="en-AU" altLang="ja-JP" dirty="0" smtClean="0"/>
              <a:t>)</a:t>
            </a:r>
            <a:r>
              <a:rPr lang="ja-JP" altLang="en-US" sz="3200" smtClean="0"/>
              <a:t>　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2420888"/>
            <a:ext cx="3520440" cy="3600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ja-JP" alt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AU" altLang="ja-JP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ja-JP" altLang="en-US" sz="3600" b="1" smtClean="0"/>
              <a:t>     </a:t>
            </a:r>
            <a:r>
              <a:rPr lang="ja-JP" altLang="en-US" sz="3200" b="1" smtClean="0"/>
              <a:t>た</a:t>
            </a:r>
            <a:r>
              <a:rPr lang="ja-JP" altLang="en-US" sz="3200" b="1" smtClean="0"/>
              <a:t>べ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て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200" b="1" smtClean="0">
                <a:solidFill>
                  <a:schemeClr val="tx1"/>
                </a:solidFill>
              </a:rPr>
              <a:t>み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て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200" b="1" smtClean="0">
                <a:solidFill>
                  <a:schemeClr val="tx1"/>
                </a:solidFill>
              </a:rPr>
              <a:t>お</a:t>
            </a:r>
            <a:r>
              <a:rPr lang="ja-JP" altLang="en-US" sz="3200" b="1" smtClean="0">
                <a:solidFill>
                  <a:schemeClr val="tx1"/>
                </a:solidFill>
              </a:rPr>
              <a:t>き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て</a:t>
            </a:r>
            <a:endParaRPr lang="ko-KR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04856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ko-KR" sz="4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CHANGING GROUP 2 VERBS </a:t>
            </a: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700" dirty="0" smtClean="0"/>
              <a:t>drop </a:t>
            </a:r>
            <a:r>
              <a:rPr lang="en-AU" altLang="ko-KR" sz="2700" dirty="0" err="1" smtClean="0"/>
              <a:t>thE</a:t>
            </a:r>
            <a:r>
              <a:rPr lang="en-AU" altLang="ko-KR" sz="2700" dirty="0" smtClean="0"/>
              <a:t> </a:t>
            </a:r>
            <a:r>
              <a:rPr lang="ja-JP" altLang="en-US" sz="2700" smtClean="0">
                <a:solidFill>
                  <a:srgbClr val="FF0000"/>
                </a:solidFill>
              </a:rPr>
              <a:t>ます</a:t>
            </a:r>
            <a:r>
              <a:rPr lang="en-AU" altLang="ja-JP" sz="2700" dirty="0" smtClean="0"/>
              <a:t>(</a:t>
            </a:r>
            <a:r>
              <a:rPr lang="en-AU" altLang="ja-JP" sz="2700" dirty="0" smtClean="0"/>
              <a:t>OR, </a:t>
            </a:r>
            <a:r>
              <a:rPr lang="en-AU" altLang="ja-JP" sz="2700" i="1" dirty="0" smtClean="0"/>
              <a:t>-</a:t>
            </a:r>
            <a:r>
              <a:rPr lang="ja-JP" altLang="en-US" sz="2700" i="1" smtClean="0"/>
              <a:t>る</a:t>
            </a:r>
            <a:r>
              <a:rPr lang="en-AU" altLang="ja-JP" sz="2700" dirty="0" smtClean="0"/>
              <a:t>) </a:t>
            </a:r>
            <a:r>
              <a:rPr lang="en-AU" altLang="ja-JP" sz="2700" dirty="0" smtClean="0"/>
              <a:t>at the </a:t>
            </a:r>
            <a:br>
              <a:rPr lang="en-AU" altLang="ja-JP" sz="2700" dirty="0" smtClean="0"/>
            </a:br>
            <a:r>
              <a:rPr lang="en-AU" altLang="ja-JP" sz="2700" dirty="0" smtClean="0"/>
              <a:t>end of the verb, then add </a:t>
            </a:r>
            <a:r>
              <a:rPr lang="ja-JP" altLang="en-US" sz="2700" smtClean="0">
                <a:solidFill>
                  <a:srgbClr val="FF0000"/>
                </a:solidFill>
              </a:rPr>
              <a:t>て。</a:t>
            </a:r>
            <a:endParaRPr lang="en-AU" sz="2000" b="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355976" y="33569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ight Arrow 8"/>
          <p:cNvSpPr/>
          <p:nvPr/>
        </p:nvSpPr>
        <p:spPr>
          <a:xfrm>
            <a:off x="4355976" y="393305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ight Arrow 9"/>
          <p:cNvSpPr/>
          <p:nvPr/>
        </p:nvSpPr>
        <p:spPr>
          <a:xfrm>
            <a:off x="4355976" y="450912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1199103" y="6093296"/>
            <a:ext cx="2282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FF0000"/>
                </a:solidFill>
              </a:rPr>
              <a:t>GROUP 2 VERB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may\AppData\Local\Microsoft\Windows\Temporary Internet Files\Content.IE5\9QXR87G6\MC900445796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789040"/>
            <a:ext cx="2073040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585936"/>
          </a:xfrm>
        </p:spPr>
        <p:txBody>
          <a:bodyPr>
            <a:normAutofit/>
          </a:bodyPr>
          <a:lstStyle/>
          <a:p>
            <a:r>
              <a:rPr lang="en-AU" altLang="ko-KR" sz="2400" dirty="0" smtClean="0">
                <a:solidFill>
                  <a:srgbClr val="FF0000"/>
                </a:solidFill>
              </a:rPr>
              <a:t>Irregular verbs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585936"/>
          </a:xfrm>
        </p:spPr>
        <p:txBody>
          <a:bodyPr>
            <a:normAutofit/>
          </a:bodyPr>
          <a:lstStyle/>
          <a:p>
            <a:r>
              <a:rPr lang="en-AU" altLang="ko-KR" sz="2400" dirty="0" smtClean="0"/>
              <a:t>Te </a:t>
            </a:r>
            <a:r>
              <a:rPr lang="en-AU" altLang="ko-KR" sz="2400" dirty="0" smtClean="0"/>
              <a:t>form</a:t>
            </a:r>
            <a:endParaRPr lang="ko-KR" alt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513" y="188913"/>
            <a:ext cx="7848872" cy="18719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ko-KR" sz="4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CHANGING GROUP 3 VERBS </a:t>
            </a: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700" dirty="0" smtClean="0"/>
              <a:t>there are only </a:t>
            </a:r>
            <a:r>
              <a:rPr lang="en-AU" altLang="ko-KR" sz="2700" dirty="0" smtClean="0">
                <a:solidFill>
                  <a:srgbClr val="FF0000"/>
                </a:solidFill>
              </a:rPr>
              <a:t>two</a:t>
            </a:r>
            <a:r>
              <a:rPr lang="en-AU" altLang="ko-KR" sz="2700" dirty="0" smtClean="0"/>
              <a:t> irregular verbs in </a:t>
            </a:r>
            <a:r>
              <a:rPr lang="en-AU" altLang="ko-KR" sz="2700" dirty="0" err="1" smtClean="0"/>
              <a:t>japanese</a:t>
            </a:r>
            <a:endParaRPr lang="en-AU" sz="2000" b="0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276475"/>
            <a:ext cx="3521075" cy="35496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AU" altLang="ja-JP" dirty="0" err="1" smtClean="0"/>
              <a:t>Eg</a:t>
            </a:r>
            <a:r>
              <a:rPr lang="en-AU" altLang="ja-JP" dirty="0" smtClean="0"/>
              <a:t>.  </a:t>
            </a:r>
            <a:r>
              <a:rPr lang="ja-JP" altLang="en-US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buNone/>
            </a:pPr>
            <a:r>
              <a:rPr lang="ja-JP" altLang="en-US" sz="3600" smtClean="0"/>
              <a:t>　</a:t>
            </a:r>
            <a:r>
              <a:rPr lang="ja-JP" altLang="en-US" sz="3600" b="1" smtClean="0"/>
              <a:t>する</a:t>
            </a:r>
            <a:r>
              <a:rPr lang="en-AU" altLang="ja-JP" sz="3600" dirty="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します</a:t>
            </a:r>
            <a:r>
              <a:rPr lang="en-AU" altLang="ja-JP" sz="2800" dirty="0" smtClean="0"/>
              <a:t>)</a:t>
            </a:r>
            <a:r>
              <a:rPr lang="ja-JP" altLang="en-US" sz="3600" smtClean="0"/>
              <a:t>　　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smtClean="0"/>
              <a:t>　</a:t>
            </a:r>
            <a:r>
              <a:rPr lang="ja-JP" altLang="en-US" sz="3600" b="1" smtClean="0"/>
              <a:t>くる</a:t>
            </a:r>
            <a:r>
              <a:rPr lang="ja-JP" altLang="en-US" sz="360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きます</a:t>
            </a:r>
            <a:r>
              <a:rPr lang="en-AU" altLang="ja-JP" sz="2800" dirty="0" smtClean="0"/>
              <a:t>)</a:t>
            </a:r>
            <a:r>
              <a:rPr lang="ja-JP" altLang="en-US" sz="3600" smtClean="0"/>
              <a:t>　　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smtClean="0"/>
              <a:t>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endParaRPr lang="en-US" altLang="ja-JP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4178300" y="2276475"/>
            <a:ext cx="3521075" cy="35496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ja-JP" alt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AU" altLang="ja-JP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して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sz="3200" smtClean="0">
                <a:solidFill>
                  <a:schemeClr val="tx1"/>
                </a:solidFill>
              </a:rPr>
              <a:t>    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きて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endParaRPr lang="ko-KR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8" name="Picture 2" descr="C:\Users\may\AppData\Local\Microsoft\Windows\Temporary Internet Files\Content.IE5\5TLF8FMK\MC9004457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645024"/>
            <a:ext cx="1656184" cy="3009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704856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WHAT GROUP DO THESE BELONG TO?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2314600" cy="452628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ja-JP" altLang="en-US" smtClean="0">
                <a:solidFill>
                  <a:srgbClr val="FFFF99"/>
                </a:solidFill>
              </a:rPr>
              <a:t>およぐ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する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みる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すわる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きく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くる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たつ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たべる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のむ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r>
              <a:rPr lang="ja-JP" altLang="en-US" smtClean="0">
                <a:solidFill>
                  <a:srgbClr val="FFFF99"/>
                </a:solidFill>
              </a:rPr>
              <a:t>うる</a:t>
            </a:r>
            <a:endParaRPr lang="en-US" altLang="ja-JP" dirty="0" smtClean="0">
              <a:solidFill>
                <a:srgbClr val="FFFF99"/>
              </a:solidFill>
            </a:endParaRPr>
          </a:p>
          <a:p>
            <a:endParaRPr lang="en-AU" dirty="0">
              <a:solidFill>
                <a:srgbClr val="FFFF99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11760" y="1628800"/>
            <a:ext cx="2314600" cy="45262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>
                <a:solidFill>
                  <a:srgbClr val="FFFF00"/>
                </a:solidFill>
              </a:rPr>
              <a:t>3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>
                <a:solidFill>
                  <a:srgbClr val="FFFF00"/>
                </a:solidFill>
              </a:rPr>
              <a:t>2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>
                <a:solidFill>
                  <a:srgbClr val="FFFF00"/>
                </a:solidFill>
              </a:rPr>
              <a:t>1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 smtClean="0">
                <a:solidFill>
                  <a:srgbClr val="FFFF00"/>
                </a:solidFill>
              </a:rPr>
              <a:t>1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 smtClean="0">
                <a:solidFill>
                  <a:srgbClr val="FFFF00"/>
                </a:solidFill>
              </a:rPr>
              <a:t>3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 smtClean="0">
                <a:solidFill>
                  <a:srgbClr val="FFFF00"/>
                </a:solidFill>
              </a:rPr>
              <a:t>1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>
                <a:solidFill>
                  <a:srgbClr val="FFFF00"/>
                </a:solidFill>
              </a:rPr>
              <a:t>2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>
                <a:solidFill>
                  <a:srgbClr val="FFFF00"/>
                </a:solidFill>
              </a:rPr>
              <a:t>1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en-AU" altLang="ja-JP" sz="3200" dirty="0">
                <a:solidFill>
                  <a:srgbClr val="FFFF00"/>
                </a:solidFill>
              </a:rPr>
              <a:t>1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4008" y="1628800"/>
            <a:ext cx="2314600" cy="45262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dirty="0">
                <a:solidFill>
                  <a:srgbClr val="FFFF00"/>
                </a:solidFill>
              </a:rPr>
              <a:t>およいで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noProof="0" dirty="0">
                <a:solidFill>
                  <a:srgbClr val="FFFF00"/>
                </a:solidFill>
              </a:rPr>
              <a:t>して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noProof="0" dirty="0">
                <a:solidFill>
                  <a:srgbClr val="FFFF00"/>
                </a:solidFill>
              </a:rPr>
              <a:t>みて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smtClean="0">
                <a:solidFill>
                  <a:srgbClr val="FFFF00"/>
                </a:solidFill>
              </a:rPr>
              <a:t>すわ</a:t>
            </a:r>
            <a:r>
              <a:rPr lang="ja-JP" altLang="en-US" sz="2400" smtClean="0">
                <a:solidFill>
                  <a:srgbClr val="FFFF00"/>
                </a:solidFill>
              </a:rPr>
              <a:t>っ</a:t>
            </a:r>
            <a:r>
              <a:rPr lang="ja-JP" altLang="en-US" sz="3200">
                <a:solidFill>
                  <a:srgbClr val="FFFF00"/>
                </a:solidFill>
              </a:rPr>
              <a:t>て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noProof="0" dirty="0">
                <a:solidFill>
                  <a:srgbClr val="FFFF00"/>
                </a:solidFill>
              </a:rPr>
              <a:t>きいて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noProof="0" dirty="0">
                <a:solidFill>
                  <a:srgbClr val="FFFF00"/>
                </a:solidFill>
              </a:rPr>
              <a:t>きて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noProof="0" dirty="0">
                <a:solidFill>
                  <a:srgbClr val="FFFF00"/>
                </a:solidFill>
              </a:rPr>
              <a:t>た</a:t>
            </a:r>
            <a:r>
              <a:rPr lang="ja-JP" altLang="en-US" sz="2400" noProof="0" dirty="0">
                <a:solidFill>
                  <a:srgbClr val="FFFF00"/>
                </a:solidFill>
              </a:rPr>
              <a:t>っ</a:t>
            </a:r>
            <a:r>
              <a:rPr lang="ja-JP" altLang="en-US" sz="3200" noProof="0" dirty="0">
                <a:solidFill>
                  <a:srgbClr val="FFFF00"/>
                </a:solidFill>
              </a:rPr>
              <a:t>て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noProof="0" dirty="0">
                <a:solidFill>
                  <a:srgbClr val="FFFF00"/>
                </a:solidFill>
              </a:rPr>
              <a:t>たべて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noProof="0" dirty="0">
                <a:solidFill>
                  <a:srgbClr val="FFFF00"/>
                </a:solidFill>
              </a:rPr>
              <a:t>のんで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ja-JP" altLang="en-US" sz="3200" noProof="0" dirty="0">
                <a:solidFill>
                  <a:srgbClr val="FFFF00"/>
                </a:solidFill>
              </a:rPr>
              <a:t>う</a:t>
            </a:r>
            <a:r>
              <a:rPr lang="ja-JP" altLang="en-US" sz="2400" noProof="0" dirty="0">
                <a:solidFill>
                  <a:srgbClr val="FFFF00"/>
                </a:solidFill>
              </a:rPr>
              <a:t>っ</a:t>
            </a:r>
            <a:r>
              <a:rPr lang="ja-JP" altLang="en-US" sz="3200" noProof="0" dirty="0">
                <a:solidFill>
                  <a:srgbClr val="FFFF00"/>
                </a:solidFill>
              </a:rPr>
              <a:t>て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187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 </vt:lpstr>
      <vt:lpstr>CHANGING GROUP 1 VERBS   1) drop thE ーいます(う)、－ちます(つ)、 －ります(strongる) at the end of the verb,  then add って 。</vt:lpstr>
      <vt:lpstr>CHANGING GROUP 1 VERBS   2) drop thE ーきます(く) at the end of the  verb, then add いて 。</vt:lpstr>
      <vt:lpstr>CHANGING GROUP 1 VERBS   3) drop thE ーみます(む)、－びます(ぶ)、 －にます(ぬ) at the end of the verb,  then add んで 。</vt:lpstr>
      <vt:lpstr>CHANGING GROUP 2 VERBS   drop thE ます(OR, -る) at the  end of the verb, then add て。</vt:lpstr>
      <vt:lpstr>CHANGING GROUP 3 VERBS   there are only two irregular verbs in japanese</vt:lpstr>
      <vt:lpstr>WHAT GROUP DO THESE BELONG TO?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may</dc:creator>
  <cp:lastModifiedBy>may</cp:lastModifiedBy>
  <cp:revision>6</cp:revision>
  <dcterms:created xsi:type="dcterms:W3CDTF">2012-02-14T10:55:29Z</dcterms:created>
  <dcterms:modified xsi:type="dcterms:W3CDTF">2012-02-14T11:45:01Z</dcterms:modified>
</cp:coreProperties>
</file>