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altLang="ko-KR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altLang="ko-KR" smtClean="0"/>
              <a:t>Click to edit Master text styles</a:t>
            </a:r>
          </a:p>
          <a:p>
            <a:pPr lvl="1" eaLnBrk="1" latinLnBrk="0" hangingPunct="1"/>
            <a:r>
              <a:rPr lang="en-US" altLang="ko-KR" smtClean="0"/>
              <a:t>Second level</a:t>
            </a:r>
          </a:p>
          <a:p>
            <a:pPr lvl="2" eaLnBrk="1" latinLnBrk="0" hangingPunct="1"/>
            <a:r>
              <a:rPr lang="en-US" altLang="ko-KR" smtClean="0"/>
              <a:t>Third level</a:t>
            </a:r>
          </a:p>
          <a:p>
            <a:pPr lvl="3" eaLnBrk="1" latinLnBrk="0" hangingPunct="1"/>
            <a:r>
              <a:rPr lang="en-US" altLang="ko-KR" smtClean="0"/>
              <a:t>Fourth level</a:t>
            </a:r>
          </a:p>
          <a:p>
            <a:pPr lvl="4" eaLnBrk="1" latinLnBrk="0" hangingPunct="1"/>
            <a:r>
              <a:rPr lang="en-US" altLang="ko-K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altLang="ko-KR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altLang="ko-KR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altLang="ko-KR" smtClean="0"/>
              <a:t>Click to edit Master text styles</a:t>
            </a:r>
          </a:p>
          <a:p>
            <a:pPr lvl="1" eaLnBrk="1" latinLnBrk="0" hangingPunct="1"/>
            <a:r>
              <a:rPr kumimoji="0" lang="en-US" altLang="ko-KR" smtClean="0"/>
              <a:t>Second level</a:t>
            </a:r>
          </a:p>
          <a:p>
            <a:pPr lvl="2" eaLnBrk="1" latinLnBrk="0" hangingPunct="1"/>
            <a:r>
              <a:rPr kumimoji="0" lang="en-US" altLang="ko-KR" smtClean="0"/>
              <a:t>Third level</a:t>
            </a:r>
          </a:p>
          <a:p>
            <a:pPr lvl="3" eaLnBrk="1" latinLnBrk="0" hangingPunct="1"/>
            <a:r>
              <a:rPr kumimoji="0" lang="en-US" altLang="ko-KR" smtClean="0"/>
              <a:t>Fourth level</a:t>
            </a:r>
          </a:p>
          <a:p>
            <a:pPr lvl="4" eaLnBrk="1" latinLnBrk="0" hangingPunct="1"/>
            <a:r>
              <a:rPr kumimoji="0" lang="en-US" altLang="ko-KR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E8E995-240C-48D8-97F5-5E09459FDB15}" type="datetimeFigureOut">
              <a:rPr lang="ko-KR" altLang="en-US" smtClean="0"/>
              <a:pPr/>
              <a:t>2012-09-05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ECD4F8-0723-46CD-AB3D-3342456D5C4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1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1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1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1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1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1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43808" y="533400"/>
            <a:ext cx="6048672" cy="2868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CHANGING VERBS TO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“Potential </a:t>
            </a:r>
            <a:r>
              <a:rPr kumimoji="0" lang="en-AU" altLang="ja-JP" sz="44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form”</a:t>
            </a:r>
            <a:endParaRPr kumimoji="0" lang="en-AU" sz="44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5936" y="5301208"/>
            <a:ext cx="3851920" cy="1101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44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uLnTx/>
                <a:uFillTx/>
                <a:latin typeface="aquafont" pitchFamily="49" charset="-128"/>
                <a:ea typeface="aquafont" pitchFamily="49" charset="-128"/>
                <a:cs typeface="+mn-cs"/>
              </a:rPr>
              <a:t>easy </a:t>
            </a:r>
            <a:r>
              <a:rPr kumimoji="0" lang="ja-JP" altLang="en-US" sz="4400" b="1" i="0" u="none" strike="noStrike" kern="120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58000" dir="5400000" sy="-100000" algn="bl" rotWithShape="0"/>
                </a:effectLst>
                <a:uLnTx/>
                <a:uFillTx/>
                <a:latin typeface="aquafont" pitchFamily="49" charset="-128"/>
                <a:ea typeface="aquafont" pitchFamily="49" charset="-128"/>
                <a:cs typeface="+mn-cs"/>
              </a:rPr>
              <a:t>ですよ！</a:t>
            </a:r>
            <a:endParaRPr kumimoji="0" lang="en-AU" sz="44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58000" dir="5400000" sy="-100000" algn="bl" rotWithShape="0"/>
              </a:effectLst>
              <a:uLnTx/>
              <a:uFillTx/>
              <a:latin typeface="aquafont" pitchFamily="49" charset="-128"/>
              <a:ea typeface="aquafont" pitchFamily="49" charset="-128"/>
              <a:cs typeface="+mn-cs"/>
            </a:endParaRPr>
          </a:p>
        </p:txBody>
      </p:sp>
      <p:pic>
        <p:nvPicPr>
          <p:cNvPr id="7" name="Picture 2" descr="C:\Users\may\AppData\Local\Microsoft\Windows\Temporary Internet Files\Content.IE5\9QXR87G6\MC9004457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2089009" cy="3645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04856" cy="24482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AU" altLang="ko-KR" sz="4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CHANGING GROUP 1 VERBS </a:t>
            </a: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700" dirty="0" smtClean="0"/>
              <a:t>Change </a:t>
            </a:r>
            <a:r>
              <a:rPr lang="en-AU" altLang="ko-KR" sz="2700" dirty="0" err="1" smtClean="0"/>
              <a:t>thE</a:t>
            </a:r>
            <a:r>
              <a:rPr lang="en-AU" altLang="ko-KR" sz="2700" dirty="0" smtClean="0"/>
              <a:t> </a:t>
            </a:r>
            <a:r>
              <a:rPr lang="ja-JP" altLang="en-US" sz="2700" smtClean="0">
                <a:solidFill>
                  <a:srgbClr val="FF0000"/>
                </a:solidFill>
              </a:rPr>
              <a:t>う </a:t>
            </a:r>
            <a:r>
              <a:rPr lang="en-AU" altLang="ja-JP" sz="2700" dirty="0" smtClean="0">
                <a:solidFill>
                  <a:srgbClr val="FF0000"/>
                </a:solidFill>
              </a:rPr>
              <a:t>sound  </a:t>
            </a:r>
            <a:r>
              <a:rPr lang="en-AU" altLang="ja-JP" sz="2700" dirty="0" smtClean="0"/>
              <a:t>(OR, </a:t>
            </a:r>
            <a:r>
              <a:rPr lang="en-AU" altLang="ja-JP" sz="2700" i="1" dirty="0" smtClean="0"/>
              <a:t>-</a:t>
            </a:r>
            <a:r>
              <a:rPr lang="en-AU" altLang="ja-JP" sz="2700" i="1" dirty="0" err="1" smtClean="0"/>
              <a:t>imasu</a:t>
            </a:r>
            <a:r>
              <a:rPr lang="en-AU" altLang="ja-JP" sz="2700" i="1" dirty="0" smtClean="0"/>
              <a:t> </a:t>
            </a:r>
            <a:r>
              <a:rPr lang="en-AU" altLang="ja-JP" sz="2700" dirty="0" smtClean="0"/>
              <a:t>sound) at the end of the verb to the corresponding </a:t>
            </a:r>
            <a:r>
              <a:rPr lang="ja-JP" altLang="en-US" sz="2700" smtClean="0">
                <a:solidFill>
                  <a:srgbClr val="FF0000"/>
                </a:solidFill>
              </a:rPr>
              <a:t>え</a:t>
            </a:r>
            <a:r>
              <a:rPr lang="en-AU" altLang="ja-JP" sz="2700" dirty="0" smtClean="0">
                <a:solidFill>
                  <a:srgbClr val="FF0000"/>
                </a:solidFill>
              </a:rPr>
              <a:t>sound </a:t>
            </a:r>
            <a:r>
              <a:rPr lang="en-AU" altLang="ja-JP" sz="2700" dirty="0" smtClean="0"/>
              <a:t>in their line of the </a:t>
            </a:r>
            <a:r>
              <a:rPr lang="ja-JP" altLang="en-US" sz="2700" smtClean="0"/>
              <a:t>ひらがな</a:t>
            </a:r>
            <a:r>
              <a:rPr lang="en-AU" altLang="ja-JP" sz="2700" dirty="0" smtClean="0"/>
              <a:t> chart, then add </a:t>
            </a:r>
            <a:r>
              <a:rPr lang="ja-JP" altLang="en-US" sz="2700" smtClean="0"/>
              <a:t>ます。</a:t>
            </a:r>
            <a:endParaRPr lang="en-AU" sz="2000" b="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>
          <a:xfrm>
            <a:off x="457200" y="5949280"/>
            <a:ext cx="3520440" cy="504056"/>
          </a:xfrm>
        </p:spPr>
        <p:txBody>
          <a:bodyPr>
            <a:normAutofit/>
          </a:bodyPr>
          <a:lstStyle/>
          <a:p>
            <a:r>
              <a:rPr lang="ja-JP" altLang="en-US" sz="2400" smtClean="0">
                <a:solidFill>
                  <a:srgbClr val="FF0000"/>
                </a:solidFill>
              </a:rPr>
              <a:t>う </a:t>
            </a:r>
            <a:r>
              <a:rPr lang="en-AU" altLang="ja-JP" sz="2400" dirty="0" smtClean="0">
                <a:solidFill>
                  <a:srgbClr val="FF0000"/>
                </a:solidFill>
              </a:rPr>
              <a:t>sound</a:t>
            </a:r>
            <a:endParaRPr lang="ko-KR" altLang="en-US" sz="240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half" idx="3"/>
          </p:nvPr>
        </p:nvSpPr>
        <p:spPr>
          <a:xfrm>
            <a:off x="4178808" y="5949280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ko-KR" sz="2400" dirty="0" smtClean="0"/>
              <a:t>Potential form</a:t>
            </a:r>
            <a:endParaRPr lang="ko-KR" alt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780928"/>
            <a:ext cx="352044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AU" altLang="ja-JP" dirty="0" err="1" smtClean="0"/>
              <a:t>Eg</a:t>
            </a:r>
            <a:r>
              <a:rPr lang="en-AU" altLang="ja-JP" dirty="0" smtClean="0"/>
              <a:t>.  </a:t>
            </a:r>
            <a:r>
              <a:rPr lang="ja-JP" altLang="en-US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buNone/>
            </a:pPr>
            <a:r>
              <a:rPr lang="ja-JP" altLang="en-US" sz="3600" smtClean="0"/>
              <a:t>　　</a:t>
            </a:r>
            <a:r>
              <a:rPr lang="ja-JP" altLang="en-US" sz="4200" b="1" smtClean="0">
                <a:solidFill>
                  <a:schemeClr val="tx1"/>
                </a:solidFill>
              </a:rPr>
              <a:t>い</a:t>
            </a:r>
            <a:r>
              <a:rPr lang="ja-JP" altLang="en-US" sz="4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く</a:t>
            </a:r>
            <a:r>
              <a:rPr lang="en-AU" altLang="ja-JP" sz="3600" dirty="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い</a:t>
            </a:r>
            <a:r>
              <a:rPr lang="ja-JP" altLang="en-US" sz="2800" b="1" smtClean="0"/>
              <a:t>き</a:t>
            </a:r>
            <a:r>
              <a:rPr lang="ja-JP" altLang="en-US" sz="2800" smtClean="0"/>
              <a:t>ます</a:t>
            </a:r>
            <a:r>
              <a:rPr lang="en-AU" altLang="ja-JP" sz="2800" dirty="0" smtClean="0"/>
              <a:t>)</a:t>
            </a:r>
            <a:r>
              <a:rPr lang="ja-JP" altLang="en-US" sz="3600" smtClean="0"/>
              <a:t>　　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smtClean="0"/>
              <a:t>　　</a:t>
            </a:r>
            <a:r>
              <a:rPr lang="ja-JP" altLang="en-US" sz="4200" b="1" smtClean="0">
                <a:solidFill>
                  <a:schemeClr val="tx1"/>
                </a:solidFill>
              </a:rPr>
              <a:t>き</a:t>
            </a:r>
            <a:r>
              <a:rPr lang="ja-JP" altLang="en-US" sz="4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く</a:t>
            </a:r>
            <a:r>
              <a:rPr lang="ja-JP" altLang="en-US" sz="360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き</a:t>
            </a:r>
            <a:r>
              <a:rPr lang="ja-JP" altLang="en-US" sz="2800" b="1" smtClean="0"/>
              <a:t>き</a:t>
            </a:r>
            <a:r>
              <a:rPr lang="ja-JP" altLang="en-US" sz="2800" smtClean="0"/>
              <a:t>ます</a:t>
            </a:r>
            <a:r>
              <a:rPr lang="en-AU" altLang="ja-JP" sz="2800" dirty="0" smtClean="0"/>
              <a:t>)</a:t>
            </a:r>
            <a:r>
              <a:rPr lang="ja-JP" altLang="en-US" sz="3600" smtClean="0"/>
              <a:t>　　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smtClean="0"/>
              <a:t>　　</a:t>
            </a:r>
            <a:r>
              <a:rPr lang="ja-JP" altLang="en-US" sz="4200" b="1" smtClean="0">
                <a:solidFill>
                  <a:schemeClr val="tx1"/>
                </a:solidFill>
              </a:rPr>
              <a:t>よ</a:t>
            </a:r>
            <a:r>
              <a:rPr lang="ja-JP" altLang="en-US" sz="4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む</a:t>
            </a:r>
            <a:r>
              <a:rPr lang="ja-JP" altLang="en-US" sz="360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よ</a:t>
            </a:r>
            <a:r>
              <a:rPr lang="ja-JP" altLang="en-US" sz="2800" b="1" smtClean="0"/>
              <a:t>み</a:t>
            </a:r>
            <a:r>
              <a:rPr lang="ja-JP" altLang="en-US" sz="2800" smtClean="0"/>
              <a:t>ます</a:t>
            </a:r>
            <a:r>
              <a:rPr lang="en-AU" altLang="ja-JP" sz="2800" dirty="0" smtClean="0"/>
              <a:t>)</a:t>
            </a:r>
            <a:r>
              <a:rPr lang="ja-JP" altLang="en-US" sz="3600" smtClean="0"/>
              <a:t>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endParaRPr lang="en-US" altLang="ja-JP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"/>
          </p:nvPr>
        </p:nvSpPr>
        <p:spPr>
          <a:xfrm>
            <a:off x="4178808" y="2780928"/>
            <a:ext cx="3520440" cy="31683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AU" altLang="ja-JP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ja-JP" alt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</a:t>
            </a:r>
            <a:r>
              <a:rPr lang="ja-JP" altLang="en-US" sz="3600" b="1" smtClean="0">
                <a:solidFill>
                  <a:schemeClr val="tx1"/>
                </a:solidFill>
              </a:rPr>
              <a:t>い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け</a:t>
            </a:r>
            <a:r>
              <a:rPr lang="ja-JP" altLang="en-US" sz="36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ます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600" b="1" smtClean="0">
                <a:solidFill>
                  <a:schemeClr val="tx1"/>
                </a:solidFill>
              </a:rPr>
              <a:t>き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け</a:t>
            </a:r>
            <a:r>
              <a:rPr lang="ja-JP" altLang="en-US" sz="36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ます</a:t>
            </a:r>
            <a:endParaRPr lang="en-AU" altLang="ja-JP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600" b="1" smtClean="0">
                <a:solidFill>
                  <a:schemeClr val="tx1"/>
                </a:solidFill>
              </a:rPr>
              <a:t>よ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め</a:t>
            </a:r>
            <a:r>
              <a:rPr lang="ja-JP" altLang="en-US" sz="36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ます</a:t>
            </a:r>
            <a:endParaRPr lang="ko-KR" altLang="en-US" dirty="0"/>
          </a:p>
        </p:txBody>
      </p:sp>
      <p:pic>
        <p:nvPicPr>
          <p:cNvPr id="1026" name="Picture 2" descr="C:\Users\may\AppData\Local\Microsoft\Windows\Temporary Internet Files\Content.IE5\HSWM7JZ3\MC9004457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149080"/>
            <a:ext cx="1259632" cy="2528194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4355976" y="33569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ight Arrow 8"/>
          <p:cNvSpPr/>
          <p:nvPr/>
        </p:nvSpPr>
        <p:spPr>
          <a:xfrm>
            <a:off x="4355976" y="393305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ight Arrow 9"/>
          <p:cNvSpPr/>
          <p:nvPr/>
        </p:nvSpPr>
        <p:spPr>
          <a:xfrm>
            <a:off x="4355976" y="458112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21288"/>
            <a:ext cx="3520440" cy="504056"/>
          </a:xfrm>
        </p:spPr>
        <p:txBody>
          <a:bodyPr>
            <a:normAutofit/>
          </a:bodyPr>
          <a:lstStyle/>
          <a:p>
            <a:endParaRPr lang="ko-KR" altLang="en-US" sz="2400" dirty="0" smtClean="0"/>
          </a:p>
          <a:p>
            <a:endParaRPr lang="ko-KR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6021288"/>
            <a:ext cx="3520440" cy="504056"/>
          </a:xfrm>
        </p:spPr>
        <p:txBody>
          <a:bodyPr>
            <a:normAutofit/>
          </a:bodyPr>
          <a:lstStyle/>
          <a:p>
            <a:r>
              <a:rPr lang="en-AU" altLang="ko-KR" sz="2400" dirty="0" smtClean="0"/>
              <a:t>Potential form</a:t>
            </a:r>
            <a:endParaRPr lang="ko-KR" alt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20888"/>
            <a:ext cx="3520440" cy="3600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AU" altLang="ja-JP" dirty="0" err="1" smtClean="0"/>
              <a:t>Eg</a:t>
            </a:r>
            <a:r>
              <a:rPr lang="en-AU" altLang="ja-JP" dirty="0" smtClean="0"/>
              <a:t>.  </a:t>
            </a:r>
            <a:r>
              <a:rPr lang="ja-JP" altLang="en-US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buNone/>
            </a:pPr>
            <a:r>
              <a:rPr lang="ja-JP" altLang="en-US" sz="3200" smtClean="0"/>
              <a:t>　</a:t>
            </a:r>
            <a:r>
              <a:rPr lang="ja-JP" altLang="en-US" sz="3200" b="1" smtClean="0"/>
              <a:t>たべ</a:t>
            </a:r>
            <a:r>
              <a:rPr lang="ja-JP" altLang="en-US" sz="3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る</a:t>
            </a:r>
            <a:r>
              <a:rPr lang="en-AU" altLang="ja-JP" sz="3200" dirty="0" smtClean="0"/>
              <a:t> </a:t>
            </a:r>
            <a:r>
              <a:rPr lang="en-AU" altLang="ja-JP" dirty="0" smtClean="0"/>
              <a:t>(</a:t>
            </a:r>
            <a:r>
              <a:rPr lang="ja-JP" altLang="en-US" smtClean="0"/>
              <a:t>たべ</a:t>
            </a:r>
            <a:r>
              <a:rPr lang="ja-JP" altLang="en-US" b="1" smtClean="0"/>
              <a:t>ます</a:t>
            </a:r>
            <a:r>
              <a:rPr lang="en-AU" altLang="ja-JP" dirty="0" smtClean="0"/>
              <a:t>)</a:t>
            </a:r>
            <a:r>
              <a:rPr lang="ja-JP" altLang="en-US" sz="3200" smtClean="0"/>
              <a:t>　　</a:t>
            </a:r>
            <a:endParaRPr lang="en-US" altLang="ja-JP" sz="3200" dirty="0" smtClean="0"/>
          </a:p>
          <a:p>
            <a:pPr>
              <a:buNone/>
            </a:pPr>
            <a:r>
              <a:rPr lang="ja-JP" altLang="en-US" sz="3200" smtClean="0"/>
              <a:t>　</a:t>
            </a:r>
            <a:r>
              <a:rPr lang="ja-JP" altLang="en-US" sz="3200" b="1" smtClean="0"/>
              <a:t>み</a:t>
            </a:r>
            <a:r>
              <a:rPr lang="ja-JP" altLang="en-US" sz="3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る</a:t>
            </a:r>
            <a:r>
              <a:rPr lang="ja-JP" altLang="en-US" sz="3200" smtClean="0"/>
              <a:t> 　</a:t>
            </a:r>
            <a:r>
              <a:rPr lang="en-AU" altLang="ja-JP" dirty="0" smtClean="0"/>
              <a:t>(</a:t>
            </a:r>
            <a:r>
              <a:rPr lang="ja-JP" altLang="en-US" smtClean="0"/>
              <a:t>み</a:t>
            </a:r>
            <a:r>
              <a:rPr lang="ja-JP" altLang="en-US" b="1" smtClean="0"/>
              <a:t>ます</a:t>
            </a:r>
            <a:r>
              <a:rPr lang="en-AU" altLang="ja-JP" dirty="0" smtClean="0"/>
              <a:t>)</a:t>
            </a:r>
            <a:r>
              <a:rPr lang="ja-JP" altLang="en-US" sz="3200" smtClean="0"/>
              <a:t>　　</a:t>
            </a:r>
            <a:endParaRPr lang="en-US" altLang="ja-JP" sz="3200" dirty="0" smtClean="0"/>
          </a:p>
          <a:p>
            <a:pPr>
              <a:buNone/>
            </a:pPr>
            <a:r>
              <a:rPr lang="ja-JP" altLang="en-US" sz="3200" smtClean="0"/>
              <a:t>　</a:t>
            </a:r>
            <a:r>
              <a:rPr lang="ja-JP" altLang="en-US" sz="3200" b="1" smtClean="0"/>
              <a:t>おき</a:t>
            </a:r>
            <a:r>
              <a:rPr lang="ja-JP" altLang="en-US" sz="32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る</a:t>
            </a:r>
            <a:r>
              <a:rPr lang="ja-JP" altLang="en-US" sz="3200" smtClean="0"/>
              <a:t> </a:t>
            </a:r>
            <a:r>
              <a:rPr lang="en-AU" altLang="ja-JP" dirty="0" smtClean="0"/>
              <a:t>(</a:t>
            </a:r>
            <a:r>
              <a:rPr lang="ja-JP" altLang="en-US" smtClean="0"/>
              <a:t>おき</a:t>
            </a:r>
            <a:r>
              <a:rPr lang="ja-JP" altLang="en-US" b="1" smtClean="0"/>
              <a:t>ます</a:t>
            </a:r>
            <a:r>
              <a:rPr lang="en-AU" altLang="ja-JP" dirty="0" smtClean="0"/>
              <a:t>)</a:t>
            </a:r>
            <a:r>
              <a:rPr lang="ja-JP" altLang="en-US" sz="3200" smtClean="0"/>
              <a:t>　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2420888"/>
            <a:ext cx="3520440" cy="3600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ja-JP" alt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AU" altLang="ja-JP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ja-JP" altLang="en-US" sz="3600" b="1" smtClean="0"/>
              <a:t>     </a:t>
            </a:r>
            <a:r>
              <a:rPr lang="ja-JP" altLang="en-US" sz="3200" b="1" smtClean="0"/>
              <a:t>たべ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られます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200" b="1" smtClean="0">
                <a:solidFill>
                  <a:schemeClr val="tx1"/>
                </a:solidFill>
              </a:rPr>
              <a:t>み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られます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ja-JP" altLang="en-US" sz="3200" b="1" smtClean="0">
                <a:solidFill>
                  <a:schemeClr val="tx1"/>
                </a:solidFill>
              </a:rPr>
              <a:t>おき</a:t>
            </a: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られます</a:t>
            </a:r>
            <a:endParaRPr lang="ko-KR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04856" cy="20882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ko-KR" sz="4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CHANGING GROUP 2 VERBS </a:t>
            </a: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700" dirty="0" smtClean="0"/>
              <a:t>drop </a:t>
            </a:r>
            <a:r>
              <a:rPr lang="en-AU" altLang="ko-KR" sz="2700" dirty="0" err="1" smtClean="0"/>
              <a:t>thE</a:t>
            </a:r>
            <a:r>
              <a:rPr lang="en-AU" altLang="ko-KR" sz="2700" dirty="0" smtClean="0"/>
              <a:t> </a:t>
            </a:r>
            <a:r>
              <a:rPr lang="ja-JP" altLang="en-US" sz="2700" smtClean="0">
                <a:solidFill>
                  <a:srgbClr val="FF0000"/>
                </a:solidFill>
              </a:rPr>
              <a:t>る</a:t>
            </a:r>
            <a:r>
              <a:rPr lang="en-AU" altLang="ja-JP" sz="2700" dirty="0" smtClean="0">
                <a:solidFill>
                  <a:srgbClr val="FF0000"/>
                </a:solidFill>
              </a:rPr>
              <a:t>sound </a:t>
            </a:r>
            <a:r>
              <a:rPr lang="en-AU" altLang="ja-JP" sz="2700" dirty="0" smtClean="0"/>
              <a:t>(OR, </a:t>
            </a:r>
            <a:r>
              <a:rPr lang="en-AU" altLang="ja-JP" sz="2700" i="1" dirty="0" smtClean="0"/>
              <a:t>-</a:t>
            </a:r>
            <a:r>
              <a:rPr lang="en-AU" altLang="ja-JP" sz="2700" i="1" dirty="0" err="1" smtClean="0"/>
              <a:t>masu</a:t>
            </a:r>
            <a:r>
              <a:rPr lang="en-AU" altLang="ja-JP" sz="2700" i="1" dirty="0" smtClean="0"/>
              <a:t> </a:t>
            </a:r>
            <a:r>
              <a:rPr lang="en-AU" altLang="ja-JP" sz="2700" dirty="0" smtClean="0"/>
              <a:t>form) at the </a:t>
            </a:r>
            <a:br>
              <a:rPr lang="en-AU" altLang="ja-JP" sz="2700" dirty="0" smtClean="0"/>
            </a:br>
            <a:r>
              <a:rPr lang="en-AU" altLang="ja-JP" sz="2700" dirty="0" smtClean="0"/>
              <a:t>end of the verb, then add </a:t>
            </a:r>
            <a:r>
              <a:rPr lang="ja-JP" altLang="en-US" sz="2700" smtClean="0">
                <a:solidFill>
                  <a:srgbClr val="FF0000"/>
                </a:solidFill>
              </a:rPr>
              <a:t>られます。</a:t>
            </a:r>
            <a:endParaRPr lang="en-AU" sz="2000" b="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355976" y="335699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Right Arrow 8"/>
          <p:cNvSpPr/>
          <p:nvPr/>
        </p:nvSpPr>
        <p:spPr>
          <a:xfrm>
            <a:off x="4355976" y="393305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ight Arrow 9"/>
          <p:cNvSpPr/>
          <p:nvPr/>
        </p:nvSpPr>
        <p:spPr>
          <a:xfrm>
            <a:off x="4355976" y="450912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/>
          <p:nvPr/>
        </p:nvSpPr>
        <p:spPr>
          <a:xfrm>
            <a:off x="1619672" y="6093296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smtClean="0">
                <a:solidFill>
                  <a:srgbClr val="FF0000"/>
                </a:solidFill>
              </a:rPr>
              <a:t>う </a:t>
            </a:r>
            <a:r>
              <a:rPr lang="en-AU" altLang="ja-JP" sz="2400" b="1" dirty="0" smtClean="0">
                <a:solidFill>
                  <a:srgbClr val="FF0000"/>
                </a:solidFill>
              </a:rPr>
              <a:t>sound </a:t>
            </a:r>
            <a:endParaRPr lang="ko-KR" altLang="en-US" sz="2400" b="1" dirty="0"/>
          </a:p>
        </p:txBody>
      </p:sp>
      <p:pic>
        <p:nvPicPr>
          <p:cNvPr id="2050" name="Picture 2" descr="C:\Users\may\AppData\Local\Microsoft\Windows\Temporary Internet Files\Content.IE5\HSWM7JZ3\MC9004457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861048"/>
            <a:ext cx="151664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585936"/>
          </a:xfrm>
        </p:spPr>
        <p:txBody>
          <a:bodyPr>
            <a:normAutofit/>
          </a:bodyPr>
          <a:lstStyle/>
          <a:p>
            <a:r>
              <a:rPr lang="en-AU" altLang="ko-KR" sz="2400" dirty="0" smtClean="0">
                <a:solidFill>
                  <a:srgbClr val="FF0000"/>
                </a:solidFill>
              </a:rPr>
              <a:t>Irregular verbs</a:t>
            </a:r>
            <a:endParaRPr lang="ko-KR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585936"/>
          </a:xfrm>
        </p:spPr>
        <p:txBody>
          <a:bodyPr>
            <a:normAutofit/>
          </a:bodyPr>
          <a:lstStyle/>
          <a:p>
            <a:r>
              <a:rPr lang="en-AU" altLang="ko-KR" sz="2400" dirty="0" smtClean="0"/>
              <a:t>Potential form</a:t>
            </a:r>
            <a:endParaRPr lang="ko-KR" alt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513" y="188913"/>
            <a:ext cx="7848872" cy="18719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AU" altLang="ko-KR" sz="40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CHANGING GROUP 3 VERBS </a:t>
            </a: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000" dirty="0" smtClean="0"/>
              <a:t/>
            </a:r>
            <a:br>
              <a:rPr lang="en-AU" altLang="ko-KR" sz="2000" dirty="0" smtClean="0"/>
            </a:br>
            <a:r>
              <a:rPr lang="en-AU" altLang="ko-KR" sz="2700" dirty="0" smtClean="0"/>
              <a:t>there are only </a:t>
            </a:r>
            <a:r>
              <a:rPr lang="en-AU" altLang="ko-KR" sz="2700" dirty="0" smtClean="0">
                <a:solidFill>
                  <a:srgbClr val="FF0000"/>
                </a:solidFill>
              </a:rPr>
              <a:t>two</a:t>
            </a:r>
            <a:r>
              <a:rPr lang="en-AU" altLang="ko-KR" sz="2700" dirty="0" smtClean="0"/>
              <a:t> irregular verbs in </a:t>
            </a:r>
            <a:r>
              <a:rPr lang="en-AU" altLang="ko-KR" sz="2700" dirty="0" err="1" smtClean="0"/>
              <a:t>japanese</a:t>
            </a:r>
            <a:endParaRPr lang="en-AU" sz="2000" b="0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276475"/>
            <a:ext cx="3521075" cy="35496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AU" altLang="ja-JP" dirty="0" err="1" smtClean="0"/>
              <a:t>Eg</a:t>
            </a:r>
            <a:r>
              <a:rPr lang="en-AU" altLang="ja-JP" dirty="0" smtClean="0"/>
              <a:t>.  </a:t>
            </a:r>
            <a:r>
              <a:rPr lang="ja-JP" altLang="en-US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buNone/>
            </a:pPr>
            <a:r>
              <a:rPr lang="ja-JP" altLang="en-US" sz="3600" smtClean="0"/>
              <a:t>　</a:t>
            </a:r>
            <a:r>
              <a:rPr lang="ja-JP" altLang="en-US" sz="3600" b="1" smtClean="0"/>
              <a:t>する</a:t>
            </a:r>
            <a:r>
              <a:rPr lang="en-AU" altLang="ja-JP" sz="3600" dirty="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します</a:t>
            </a:r>
            <a:r>
              <a:rPr lang="en-AU" altLang="ja-JP" sz="2800" dirty="0" smtClean="0"/>
              <a:t>)</a:t>
            </a:r>
            <a:r>
              <a:rPr lang="ja-JP" altLang="en-US" sz="3600" smtClean="0"/>
              <a:t>　　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smtClean="0"/>
              <a:t>　</a:t>
            </a:r>
            <a:r>
              <a:rPr lang="ja-JP" altLang="en-US" sz="3600" b="1" smtClean="0"/>
              <a:t>くる</a:t>
            </a:r>
            <a:r>
              <a:rPr lang="ja-JP" altLang="en-US" sz="3600" smtClean="0"/>
              <a:t> </a:t>
            </a:r>
            <a:r>
              <a:rPr lang="en-AU" altLang="ja-JP" sz="2800" dirty="0" smtClean="0"/>
              <a:t>(</a:t>
            </a:r>
            <a:r>
              <a:rPr lang="ja-JP" altLang="en-US" sz="2800" smtClean="0"/>
              <a:t>きます</a:t>
            </a:r>
            <a:r>
              <a:rPr lang="en-AU" altLang="ja-JP" sz="2800" dirty="0" smtClean="0"/>
              <a:t>)</a:t>
            </a:r>
            <a:r>
              <a:rPr lang="ja-JP" altLang="en-US" sz="3600" smtClean="0"/>
              <a:t>　　</a:t>
            </a:r>
            <a:endParaRPr lang="en-US" altLang="ja-JP" sz="3600" dirty="0" smtClean="0"/>
          </a:p>
          <a:p>
            <a:pPr>
              <a:buNone/>
            </a:pPr>
            <a:r>
              <a:rPr lang="ja-JP" altLang="en-US" sz="3600" smtClean="0"/>
              <a:t>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　　</a:t>
            </a:r>
            <a:endParaRPr lang="en-US" altLang="ja-JP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4"/>
          </p:nvPr>
        </p:nvSpPr>
        <p:spPr>
          <a:xfrm>
            <a:off x="4178300" y="2276475"/>
            <a:ext cx="3521075" cy="35496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ja-JP" altLang="en-US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AU" altLang="ja-JP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r>
              <a:rPr lang="ja-JP" alt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　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できます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sz="3200" smtClean="0">
                <a:solidFill>
                  <a:schemeClr val="tx1"/>
                </a:solidFill>
              </a:rPr>
              <a:t>    </a:t>
            </a:r>
            <a:r>
              <a:rPr lang="ja-JP" alt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こられます</a:t>
            </a:r>
            <a:endParaRPr lang="en-AU" altLang="ja-JP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r>
              <a:rPr lang="ja-JP" altLang="en-US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endParaRPr lang="ko-KR" altLang="en-US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C:\Users\may\AppData\Local\Microsoft\Windows\Temporary Internet Files\Content.IE5\9QXR87G6\MC9004457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8438" y="3933056"/>
            <a:ext cx="175404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2&quot; unique_id=&quot;10672&quot;&gt;&lt;object type=&quot;3&quot; unique_id=&quot;10673&quot;&gt;&lt;property id=&quot;20148&quot; value=&quot;5&quot;/&gt;&lt;property id=&quot;20300&quot; value=&quot;Slide 1 - &amp;quot;&amp;#x0D;&amp;#x0A;&amp;quot;&quot;/&gt;&lt;property id=&quot;20307&quot; value=&quot;256&quot;/&gt;&lt;/object&gt;&lt;object type=&quot;3&quot; unique_id=&quot;10674&quot;&gt;&lt;property id=&quot;20148&quot; value=&quot;5&quot;/&gt;&lt;property id=&quot;20300&quot; value=&quot;Slide 2 - &amp;quot;CHANGING GROUP 1 VERBS &amp;#x0D;&amp;#x0A;&amp;#x0D;&amp;#x0A;Change thE う sound  (OR, -imasu sound) at the end of the verb to the corresponding えsound &quot;/&gt;&lt;property id=&quot;20307&quot; value=&quot;257&quot;/&gt;&lt;/object&gt;&lt;object type=&quot;3&quot; unique_id=&quot;10675&quot;&gt;&lt;property id=&quot;20148&quot; value=&quot;5&quot;/&gt;&lt;property id=&quot;20300&quot; value=&quot;Slide 3 - &amp;quot;CHANGING GROUP 2 VERBS &amp;#x0D;&amp;#x0A;&amp;#x0D;&amp;#x0A;drop thE るsound (OR, -masu form) at the &amp;#x0D;&amp;#x0A;end of the verb, then add られます。&amp;quot;&quot;/&gt;&lt;property id=&quot;20307&quot; value=&quot;258&quot;/&gt;&lt;/object&gt;&lt;object type=&quot;3&quot; unique_id=&quot;10676&quot;&gt;&lt;property id=&quot;20148&quot; value=&quot;5&quot;/&gt;&lt;property id=&quot;20300&quot; value=&quot;Slide 4 - &amp;quot;CHANGING GROUP 3 VERBS &amp;#x0D;&amp;#x0A;&amp;#x0D;&amp;#x0A;there are only two irregular verbs in japanese&amp;quot;&quot;/&gt;&lt;property id=&quot;20307&quot; value=&quot;259&quot;/&gt;&lt;/object&gt;&lt;/object&gt;&lt;object type=&quot;8&quot; unique_id=&quot;1068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104</TotalTime>
  <Words>79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 </vt:lpstr>
      <vt:lpstr>CHANGING GROUP 1 VERBS   Change thE う sound  (OR, -imasu sound) at the end of the verb to the corresponding えsound in their line of the ひらがな chart, then add ます。</vt:lpstr>
      <vt:lpstr>CHANGING GROUP 2 VERBS   drop thE るsound (OR, -masu form) at the  end of the verb, then add られます。</vt:lpstr>
      <vt:lpstr>CHANGING GROUP 3 VERBS   there are only two irregular verbs in japanese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may</dc:creator>
  <cp:lastModifiedBy>Lee, Ji-Yeon</cp:lastModifiedBy>
  <cp:revision>15</cp:revision>
  <dcterms:created xsi:type="dcterms:W3CDTF">2012-02-14T07:57:46Z</dcterms:created>
  <dcterms:modified xsi:type="dcterms:W3CDTF">2012-09-05T04:56:32Z</dcterms:modified>
</cp:coreProperties>
</file>