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BDB93A9-DE17-42E8-A366-46C30944BF1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5B89C6-62FC-E04E-BC0B-5A02AB0049AF}" type="datetimeFigureOut">
              <a:rPr lang="ja-JP" altLang="en-US" smtClean="0"/>
              <a:pPr/>
              <a:t>2013/10/11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FA5B8F6-0D98-7448-9E49-0E4F17C709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どうし</a:t>
            </a:r>
            <a:r>
              <a:rPr lang="en-US" altLang="ja-JP" dirty="0" smtClean="0"/>
              <a:t> – Verbs	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Polite Form Verbs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pic>
        <p:nvPicPr>
          <p:cNvPr id="4" name="Content Placeholder 3" descr="shoppen gehe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42" b="-1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かいます</a:t>
            </a:r>
            <a:endParaRPr lang="ja-JP" altLang="en-US" sz="7000" dirty="0"/>
          </a:p>
        </p:txBody>
      </p:sp>
      <p:pic>
        <p:nvPicPr>
          <p:cNvPr id="4" name="Content Placeholder 3" descr="shoppen gehe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42" b="-1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86000"/>
            <a:ext cx="677333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はしります</a:t>
            </a:r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86000"/>
            <a:ext cx="677333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5029201" cy="406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たべます</a:t>
            </a:r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5029201" cy="406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6019801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のみます</a:t>
            </a:r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6019801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5029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smtClean="0"/>
              <a:t>うります</a:t>
            </a:r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5029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pic>
        <p:nvPicPr>
          <p:cNvPr id="4" name="Content Placeholder 3" descr="TV_und_Man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978" r="-119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5060576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はなします</a:t>
            </a:r>
            <a:endParaRPr lang="ja-JP" alt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5060576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みます</a:t>
            </a:r>
            <a:endParaRPr lang="ja-JP" altLang="en-US" sz="7000" dirty="0"/>
          </a:p>
        </p:txBody>
      </p:sp>
      <p:pic>
        <p:nvPicPr>
          <p:cNvPr id="4" name="Content Placeholder 3" descr="TV_und_Man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978" r="-119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pic>
        <p:nvPicPr>
          <p:cNvPr id="6" name="Content Placeholder 5" descr="MusikHöre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3097" r="-330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ききます</a:t>
            </a:r>
            <a:endParaRPr lang="ja-JP" altLang="en-US" sz="7000" dirty="0"/>
          </a:p>
        </p:txBody>
      </p:sp>
      <p:pic>
        <p:nvPicPr>
          <p:cNvPr id="6" name="Content Placeholder 5" descr="MusikHöre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3097" r="-330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pic>
        <p:nvPicPr>
          <p:cNvPr id="4" name="Content Placeholder 3" descr="BuchLes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146" r="-751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よみます</a:t>
            </a:r>
            <a:endParaRPr lang="ja-JP" altLang="en-US" sz="7000" dirty="0"/>
          </a:p>
        </p:txBody>
      </p:sp>
      <p:pic>
        <p:nvPicPr>
          <p:cNvPr id="4" name="Content Placeholder 3" descr="BuchLes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146" r="-751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sz="7000" dirty="0"/>
          </a:p>
        </p:txBody>
      </p:sp>
      <p:pic>
        <p:nvPicPr>
          <p:cNvPr id="4" name="Content Placeholder 3" descr="schwimm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767" r="-317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7000" dirty="0" smtClean="0"/>
              <a:t>およぎます</a:t>
            </a:r>
            <a:endParaRPr lang="ja-JP" altLang="en-US" sz="7000" dirty="0"/>
          </a:p>
        </p:txBody>
      </p:sp>
      <p:pic>
        <p:nvPicPr>
          <p:cNvPr id="4" name="Content Placeholder 3" descr="schwimm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767" r="-317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179</TotalTime>
  <Words>50</Words>
  <Application>Microsoft Office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メイリオ</vt:lpstr>
      <vt:lpstr>Arial</vt:lpstr>
      <vt:lpstr>Century Gothic</vt:lpstr>
      <vt:lpstr>Wingdings 2</vt:lpstr>
      <vt:lpstr>Plaza</vt:lpstr>
      <vt:lpstr>どうし – Verbs </vt:lpstr>
      <vt:lpstr>PowerPoint Presentation</vt:lpstr>
      <vt:lpstr>みます</vt:lpstr>
      <vt:lpstr>PowerPoint Presentation</vt:lpstr>
      <vt:lpstr>ききます</vt:lpstr>
      <vt:lpstr>PowerPoint Presentation</vt:lpstr>
      <vt:lpstr>よみます</vt:lpstr>
      <vt:lpstr>PowerPoint Presentation</vt:lpstr>
      <vt:lpstr>およぎます</vt:lpstr>
      <vt:lpstr>PowerPoint Presentation</vt:lpstr>
      <vt:lpstr>かいます</vt:lpstr>
      <vt:lpstr>PowerPoint Presentation</vt:lpstr>
      <vt:lpstr>はしります</vt:lpstr>
      <vt:lpstr>PowerPoint Presentation</vt:lpstr>
      <vt:lpstr>たべます</vt:lpstr>
      <vt:lpstr>PowerPoint Presentation</vt:lpstr>
      <vt:lpstr>のみます</vt:lpstr>
      <vt:lpstr>PowerPoint Presentation</vt:lpstr>
      <vt:lpstr>うります</vt:lpstr>
      <vt:lpstr>PowerPoint Presentation</vt:lpstr>
      <vt:lpstr>はなします</vt:lpstr>
    </vt:vector>
  </TitlesOfParts>
  <Company>MLC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どうし – Verbs</dc:title>
  <dc:creator>Aaron McLuckie</dc:creator>
  <cp:lastModifiedBy>billinge</cp:lastModifiedBy>
  <cp:revision>4</cp:revision>
  <dcterms:created xsi:type="dcterms:W3CDTF">2009-07-28T10:08:54Z</dcterms:created>
  <dcterms:modified xsi:type="dcterms:W3CDTF">2013-10-11T02:00:09Z</dcterms:modified>
</cp:coreProperties>
</file>