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70" r:id="rId9"/>
    <p:sldId id="272" r:id="rId10"/>
    <p:sldId id="271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 autoAdjust="0"/>
    <p:restoredTop sz="94629" autoAdjust="0"/>
  </p:normalViewPr>
  <p:slideViewPr>
    <p:cSldViewPr>
      <p:cViewPr>
        <p:scale>
          <a:sx n="125" d="100"/>
          <a:sy n="125" d="100"/>
        </p:scale>
        <p:origin x="-144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D8BB-08F6-48E3-BA6E-5B9A22069E5D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435D-B81C-49F4-B047-9CA426E418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F149-8A3C-4799-8569-7C4E0F0161FF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D31E-B52C-4951-811E-E0664FF5C4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B748-233A-47F1-B88E-8E40D5D87950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A051-FFD7-4238-B6D6-E9E13C2820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ADAC-EDC7-4616-B568-CCE4D999AFB5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DFE4-511F-4E50-AB9D-4A10305BC2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B115-BDCC-467C-AE67-8C377FAE89DF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40A5-733F-4E84-A4BD-1E237E784F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63B52-EE34-4F30-9C69-569CAA2B3829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311C-8AC6-4E9A-AB76-75627B963C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E9D0-89DE-409C-9008-531EF26B2A0D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E1FC-E011-49E1-BE5B-551F4D60BC0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315C-48DE-479C-80D6-9D47F5537DCD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A560-83CE-4D20-91BC-BFFBF6CBC8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85AF-9284-4264-8E09-5D8BD7F14F40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472A-3F38-48B7-858E-A99D7713D6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4479-24AD-4B3E-8F96-F64ADDF8FBC3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077B-6B45-4CCF-A5C3-847ABD00AC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3E2E-4409-474C-A00B-64CDE3F5D816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9934-B0EA-44C0-95E7-EFD0A044A18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F5FA53-2D92-4DF1-A03C-A86B5BC9E3FC}" type="datetimeFigureOut">
              <a:rPr lang="en-AU"/>
              <a:pPr>
                <a:defRPr/>
              </a:pPr>
              <a:t>10/08/2012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6A6954-3149-4D76-9838-D2C6B1A5B2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dirty="0" smtClean="0"/>
              <a:t>Adjectives  </a:t>
            </a:r>
            <a:endParaRPr lang="en-AU" sz="8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 3</a:t>
            </a:r>
            <a:br>
              <a:rPr lang="en-US" dirty="0" smtClean="0"/>
            </a:br>
            <a:r>
              <a:rPr lang="en-US" dirty="0" smtClean="0"/>
              <a:t>Snap game</a:t>
            </a:r>
            <a:endParaRPr lang="en-AU" dirty="0" smtClean="0"/>
          </a:p>
        </p:txBody>
      </p:sp>
      <p:pic>
        <p:nvPicPr>
          <p:cNvPr id="22530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4594594"/>
            <a:ext cx="1571625" cy="1616075"/>
          </a:xfrm>
        </p:spPr>
      </p:pic>
      <p:pic>
        <p:nvPicPr>
          <p:cNvPr id="22531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128" y="3140967"/>
            <a:ext cx="10080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5087"/>
            <a:ext cx="2571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869160"/>
            <a:ext cx="19780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Content Placeholder 3" descr="http://escapevavau.net/images/big-tick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013176"/>
            <a:ext cx="1498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2"/>
          <p:cNvSpPr>
            <a:spLocks noChangeArrowheads="1" noChangeShapeType="1" noTextEdit="1"/>
          </p:cNvSpPr>
          <p:nvPr/>
        </p:nvSpPr>
        <p:spPr bwMode="auto">
          <a:xfrm>
            <a:off x="3276600" y="2708275"/>
            <a:ext cx="1582738" cy="1225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おいしい（</a:t>
            </a:r>
            <a:r>
              <a:rPr lang="en-AU" dirty="0" smtClean="0"/>
              <a:t>OISHII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Delicious</a:t>
            </a:r>
            <a:endParaRPr lang="en-AU" dirty="0"/>
          </a:p>
        </p:txBody>
      </p:sp>
      <p:pic>
        <p:nvPicPr>
          <p:cNvPr id="23554" name="Content Placeholder 7" descr="http://images.clipartof.com/small/33443-Clipart-Illustration-Of-A-Little-Boy-Drooling-Over-His-Delicious-Strawberry-Ice-Cream-On-A-Co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5075" y="1600200"/>
            <a:ext cx="4133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まずい（</a:t>
            </a:r>
            <a:r>
              <a:rPr lang="en-AU" dirty="0" smtClean="0"/>
              <a:t>MAZUI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not </a:t>
            </a:r>
            <a:r>
              <a:rPr lang="en-US" altLang="ja-JP" dirty="0" err="1" smtClean="0"/>
              <a:t>delicous</a:t>
            </a:r>
            <a:endParaRPr lang="en-AU" dirty="0"/>
          </a:p>
        </p:txBody>
      </p:sp>
      <p:pic>
        <p:nvPicPr>
          <p:cNvPr id="24578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38" y="2344738"/>
            <a:ext cx="3286125" cy="30368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うつくしい（</a:t>
            </a:r>
            <a:r>
              <a:rPr lang="en-AU" dirty="0" smtClean="0"/>
              <a:t>UTSUKUSHII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Ｂｅａｕｔｉｆｕｌ</a:t>
            </a:r>
            <a:endParaRPr lang="en-AU" dirty="0"/>
          </a:p>
        </p:txBody>
      </p:sp>
      <p:pic>
        <p:nvPicPr>
          <p:cNvPr id="25602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2060575"/>
            <a:ext cx="2886075" cy="29448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ゆうめいな（</a:t>
            </a:r>
            <a:r>
              <a:rPr lang="en-AU" dirty="0" smtClean="0"/>
              <a:t>YUUMEINA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Ｆａｍｏｕｓ</a:t>
            </a:r>
            <a:endParaRPr lang="en-AU" dirty="0"/>
          </a:p>
        </p:txBody>
      </p:sp>
      <p:pic>
        <p:nvPicPr>
          <p:cNvPr id="26626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1300" y="2044700"/>
            <a:ext cx="3581400" cy="3636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ふるい（</a:t>
            </a:r>
            <a:r>
              <a:rPr lang="en-AU" dirty="0" smtClean="0"/>
              <a:t>FURUI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Ｏｌｄ</a:t>
            </a:r>
            <a:endParaRPr lang="en-AU" dirty="0"/>
          </a:p>
        </p:txBody>
      </p:sp>
      <p:pic>
        <p:nvPicPr>
          <p:cNvPr id="27650" name="Picture 2" descr="C:\Users\Kaoru\AppData\Local\Microsoft\Windows\Temporary Internet Files\Content.IE5\XPRCWUZO\MP90042769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62250" y="2276475"/>
            <a:ext cx="3394075" cy="38496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あたらしい（</a:t>
            </a:r>
            <a:r>
              <a:rPr lang="en-AU" dirty="0" smtClean="0"/>
              <a:t>ATARASHII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Ｎｅｗ</a:t>
            </a:r>
            <a:endParaRPr lang="en-AU" dirty="0"/>
          </a:p>
        </p:txBody>
      </p:sp>
      <p:pic>
        <p:nvPicPr>
          <p:cNvPr id="28674" name="Content Placeholder 3" descr="apple-ipad-3-ipad-hd-liveblog-2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060575"/>
            <a:ext cx="4752975" cy="34464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おもしろい（</a:t>
            </a:r>
            <a:r>
              <a:rPr lang="en-AU" dirty="0" smtClean="0"/>
              <a:t>OMOSHIROI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Ｉｎｔｅｒｅｓｔｉｎｇ／Ｆｕｎｎｙ</a:t>
            </a:r>
            <a:endParaRPr lang="en-AU" dirty="0"/>
          </a:p>
        </p:txBody>
      </p:sp>
      <p:pic>
        <p:nvPicPr>
          <p:cNvPr id="29698" name="Content Placeholder 3" descr="imageCANM6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2133600"/>
            <a:ext cx="3024187" cy="28082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en-AU" altLang="ja-JP" dirty="0" smtClean="0"/>
              <a:t>Jumble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mtClean="0"/>
              <a:t>あ</a:t>
            </a:r>
            <a:r>
              <a:rPr lang="ja-JP" altLang="en-US" dirty="0" smtClean="0"/>
              <a:t>いら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ra</a:t>
            </a:r>
            <a:r>
              <a:rPr lang="en-US" altLang="ja-JP" dirty="0" smtClean="0"/>
              <a:t>)</a:t>
            </a:r>
            <a:r>
              <a:rPr lang="ja-JP" altLang="en-US" dirty="0" smtClean="0"/>
              <a:t>たし　         ＝</a:t>
            </a:r>
            <a:endParaRPr lang="en-US" altLang="ja-JP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dirty="0" smtClean="0"/>
              <a:t>も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mo</a:t>
            </a:r>
            <a:r>
              <a:rPr lang="en-US" altLang="ja-JP" dirty="0" smtClean="0"/>
              <a:t>)</a:t>
            </a:r>
            <a:r>
              <a:rPr lang="ja-JP" altLang="en-US" dirty="0" smtClean="0"/>
              <a:t>ろ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ro</a:t>
            </a:r>
            <a:r>
              <a:rPr lang="en-US" altLang="ja-JP" dirty="0" smtClean="0"/>
              <a:t>)</a:t>
            </a:r>
            <a:r>
              <a:rPr lang="ja-JP" altLang="en-US" dirty="0" smtClean="0"/>
              <a:t>おしい　 ＝</a:t>
            </a:r>
            <a:endParaRPr lang="en-US" altLang="ja-JP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dirty="0" smtClean="0"/>
              <a:t>ず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zu</a:t>
            </a:r>
            <a:r>
              <a:rPr lang="en-US" altLang="ja-JP" dirty="0" smtClean="0"/>
              <a:t>)</a:t>
            </a:r>
            <a:r>
              <a:rPr lang="ja-JP" altLang="en-US" dirty="0" smtClean="0"/>
              <a:t>ま</a:t>
            </a:r>
            <a:r>
              <a:rPr lang="en-US" altLang="ja-JP" dirty="0" smtClean="0"/>
              <a:t>(ma)</a:t>
            </a:r>
            <a:r>
              <a:rPr lang="ja-JP" altLang="en-US" dirty="0" smtClean="0"/>
              <a:t>い　　 　 ＝</a:t>
            </a:r>
            <a:endParaRPr lang="en-US" altLang="ja-JP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dirty="0" smtClean="0"/>
              <a:t>いつくうし　　               ＝</a:t>
            </a:r>
            <a:endParaRPr lang="en-US" altLang="ja-JP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dirty="0" smtClean="0"/>
              <a:t>ふいる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ru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　　　　　　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4360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AU" dirty="0" smtClean="0"/>
              <a:t>Which is the correct picture?</a:t>
            </a:r>
          </a:p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132856"/>
          <a:ext cx="8064896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2196244">
                <a:tc>
                  <a:txBody>
                    <a:bodyPr/>
                    <a:lstStyle/>
                    <a:p>
                      <a:r>
                        <a:rPr lang="en-AU" dirty="0" smtClean="0"/>
                        <a:t>1       </a:t>
                      </a:r>
                      <a:r>
                        <a:rPr lang="ja-JP" altLang="en-US" smtClean="0"/>
                        <a:t>あたらしい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     </a:t>
                      </a:r>
                      <a:r>
                        <a:rPr lang="ja-JP" altLang="en-US" smtClean="0"/>
                        <a:t>おいしい</a:t>
                      </a:r>
                      <a:endParaRPr lang="en-AU" dirty="0"/>
                    </a:p>
                  </a:txBody>
                  <a:tcPr/>
                </a:tc>
              </a:tr>
              <a:tr h="2196244"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r>
                        <a:rPr lang="ja-JP" altLang="en-US" smtClean="0"/>
                        <a:t>　　　おもしろい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r>
                        <a:rPr lang="ja-JP" altLang="en-US" smtClean="0"/>
                        <a:t>　　　うつくしい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Kaoru\AppData\Local\Microsoft\Windows\Temporary Internet Files\Content.IE5\N01F7HEA\MP9102210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1197385" cy="711122"/>
          </a:xfrm>
          <a:prstGeom prst="rect">
            <a:avLst/>
          </a:prstGeom>
          <a:noFill/>
        </p:spPr>
      </p:pic>
      <p:pic>
        <p:nvPicPr>
          <p:cNvPr id="1027" name="Picture 3" descr="C:\Users\Kaoru\AppData\Local\Microsoft\Windows\Temporary Internet Files\Content.IE5\TPKFSQU4\MP9102206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1257618" cy="792088"/>
          </a:xfrm>
          <a:prstGeom prst="rect">
            <a:avLst/>
          </a:prstGeom>
          <a:noFill/>
        </p:spPr>
      </p:pic>
      <p:pic>
        <p:nvPicPr>
          <p:cNvPr id="1028" name="Picture 4" descr="C:\Users\Kaoru\AppData\Local\Microsoft\Windows\Temporary Internet Files\Content.IE5\N01F7HEA\MP90018274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56992"/>
            <a:ext cx="1324744" cy="768864"/>
          </a:xfrm>
          <a:prstGeom prst="rect">
            <a:avLst/>
          </a:prstGeom>
          <a:noFill/>
        </p:spPr>
      </p:pic>
      <p:pic>
        <p:nvPicPr>
          <p:cNvPr id="1029" name="Picture 5" descr="C:\Users\Kaoru\AppData\Local\Microsoft\Windows\Temporary Internet Files\Content.IE5\QBWJN1LY\MP90040749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84984"/>
            <a:ext cx="1224136" cy="864096"/>
          </a:xfrm>
          <a:prstGeom prst="rect">
            <a:avLst/>
          </a:prstGeom>
          <a:noFill/>
        </p:spPr>
      </p:pic>
      <p:pic>
        <p:nvPicPr>
          <p:cNvPr id="1030" name="Picture 6" descr="C:\Users\Kaoru\AppData\Local\Microsoft\Windows\Temporary Internet Files\Content.IE5\N1B2J3M6\MC90043244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301208"/>
            <a:ext cx="1124074" cy="656084"/>
          </a:xfrm>
          <a:prstGeom prst="rect">
            <a:avLst/>
          </a:prstGeom>
          <a:noFill/>
        </p:spPr>
      </p:pic>
      <p:pic>
        <p:nvPicPr>
          <p:cNvPr id="1031" name="Picture 7" descr="C:\Users\Kaoru\AppData\Local\Microsoft\Windows\Temporary Internet Files\Content.IE5\VH75I6WN\MC90001969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229200"/>
            <a:ext cx="1419136" cy="798389"/>
          </a:xfrm>
          <a:prstGeom prst="rect">
            <a:avLst/>
          </a:prstGeom>
          <a:noFill/>
        </p:spPr>
      </p:pic>
      <p:pic>
        <p:nvPicPr>
          <p:cNvPr id="1034" name="Picture 10" descr="C:\Users\Kaoru\AppData\Local\Microsoft\Windows\Temporary Internet Files\Content.IE5\QBWJN1LY\MP90043101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373216"/>
            <a:ext cx="1412776" cy="720080"/>
          </a:xfrm>
          <a:prstGeom prst="rect">
            <a:avLst/>
          </a:prstGeom>
          <a:noFill/>
        </p:spPr>
      </p:pic>
      <p:pic>
        <p:nvPicPr>
          <p:cNvPr id="1035" name="Picture 11" descr="C:\Users\Kaoru\AppData\Local\Microsoft\Windows\Temporary Internet Files\Content.IE5\006VBOD6\MP900427655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5445224"/>
            <a:ext cx="1331640" cy="801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30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おおきい（</a:t>
            </a:r>
            <a:r>
              <a:rPr lang="en-AU" dirty="0" smtClean="0"/>
              <a:t>OOKII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Ｂｉｇ</a:t>
            </a:r>
            <a:endParaRPr lang="en-AU" dirty="0"/>
          </a:p>
        </p:txBody>
      </p:sp>
      <p:pic>
        <p:nvPicPr>
          <p:cNvPr id="14338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700213"/>
            <a:ext cx="50133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3</a:t>
            </a:r>
            <a:br>
              <a:rPr lang="en-AU" dirty="0" smtClean="0"/>
            </a:br>
            <a:r>
              <a:rPr lang="en-AU" sz="2800" dirty="0" smtClean="0"/>
              <a:t>Write </a:t>
            </a:r>
            <a:r>
              <a:rPr lang="en-AU" sz="2800" dirty="0" err="1" smtClean="0"/>
              <a:t>Romaji</a:t>
            </a:r>
            <a:r>
              <a:rPr lang="en-AU" sz="2800" dirty="0" smtClean="0"/>
              <a:t> and Hiragana for each word</a:t>
            </a:r>
            <a:endParaRPr lang="en-AU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39056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239056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7" descr="http://images.clipartof.com/small/33443-Clipart-Illustration-Of-A-Little-Boy-Drooling-Over-His-Delicious-Strawberry-Ice-Cream-On-A-Con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1994917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Kaoru\AppData\Local\Microsoft\Windows\Temporary Internet Files\Content.IE5\XPRCWUZO\MP9004276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3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1646684" cy="14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ageCANM6G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5313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71800" y="2204864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843808" y="3140968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6588224" y="227687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6588224" y="3140968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843808" y="4653136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843808" y="5589240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6660232" y="479715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6660232" y="5661248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82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ちいさい（</a:t>
            </a:r>
            <a:r>
              <a:rPr lang="en-AU" dirty="0" smtClean="0"/>
              <a:t>CHIISAI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Ｓｍａｌｌ</a:t>
            </a:r>
            <a:endParaRPr lang="en-AU" dirty="0"/>
          </a:p>
        </p:txBody>
      </p:sp>
      <p:pic>
        <p:nvPicPr>
          <p:cNvPr id="15362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2708275"/>
            <a:ext cx="2232025" cy="165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たかい（</a:t>
            </a:r>
            <a:r>
              <a:rPr lang="en-AU" dirty="0" smtClean="0"/>
              <a:t>TAKAI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Ｅｘｐｅｎｓｉｖｅ</a:t>
            </a:r>
            <a:endParaRPr lang="en-AU" dirty="0"/>
          </a:p>
        </p:txBody>
      </p:sp>
      <p:pic>
        <p:nvPicPr>
          <p:cNvPr id="16386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2433638"/>
            <a:ext cx="51435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やすい（</a:t>
            </a:r>
            <a:r>
              <a:rPr lang="en-AU" dirty="0" smtClean="0"/>
              <a:t>YASUI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/>
              <a:t>Ｃｈｅａｐ</a:t>
            </a:r>
            <a:endParaRPr lang="en-AU" dirty="0"/>
          </a:p>
        </p:txBody>
      </p:sp>
      <p:pic>
        <p:nvPicPr>
          <p:cNvPr id="17410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2259013"/>
            <a:ext cx="3810000" cy="320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いい（</a:t>
            </a:r>
            <a:r>
              <a:rPr lang="en-AU" dirty="0" smtClean="0"/>
              <a:t>II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Ｇｏｏｄ</a:t>
            </a:r>
            <a:endParaRPr lang="en-AU" dirty="0"/>
          </a:p>
        </p:txBody>
      </p:sp>
      <p:pic>
        <p:nvPicPr>
          <p:cNvPr id="18434" name="Content Placeholder 3" descr="http://escapevavau.net/images/big-tic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2195513"/>
            <a:ext cx="34290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わるい（</a:t>
            </a:r>
            <a:r>
              <a:rPr lang="en-AU" dirty="0" smtClean="0"/>
              <a:t>WARUI</a:t>
            </a:r>
            <a:r>
              <a:rPr lang="ja-JP" altLang="en-US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Ｂａｄ</a:t>
            </a:r>
            <a:endParaRPr lang="en-AU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19459" name="WordArt 2"/>
          <p:cNvSpPr>
            <a:spLocks noChangeArrowheads="1" noChangeShapeType="1" noTextEdit="1"/>
          </p:cNvSpPr>
          <p:nvPr/>
        </p:nvSpPr>
        <p:spPr bwMode="auto">
          <a:xfrm>
            <a:off x="3276600" y="2636838"/>
            <a:ext cx="2374900" cy="2376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Exercise 1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ja-JP" altLang="en-US" sz="2400" smtClean="0"/>
              <a:t>おおきい                                                            </a:t>
            </a:r>
            <a:r>
              <a:rPr lang="en-US" altLang="ja-JP" sz="2400" smtClean="0"/>
              <a:t>* Cheap</a:t>
            </a:r>
          </a:p>
          <a:p>
            <a:pPr eaLnBrk="1" hangingPunct="1">
              <a:lnSpc>
                <a:spcPct val="200000"/>
              </a:lnSpc>
            </a:pPr>
            <a:r>
              <a:rPr lang="ja-JP" altLang="en-US" sz="2400" smtClean="0"/>
              <a:t>ちいさい                                                             </a:t>
            </a:r>
            <a:r>
              <a:rPr lang="en-US" altLang="ja-JP" sz="2400" smtClean="0"/>
              <a:t>* Bad</a:t>
            </a:r>
          </a:p>
          <a:p>
            <a:pPr eaLnBrk="1" hangingPunct="1">
              <a:lnSpc>
                <a:spcPct val="200000"/>
              </a:lnSpc>
            </a:pPr>
            <a:r>
              <a:rPr lang="ja-JP" altLang="en-US" sz="2400" smtClean="0"/>
              <a:t>たかい                                                                </a:t>
            </a:r>
            <a:r>
              <a:rPr lang="en-US" altLang="ja-JP" sz="2400" smtClean="0"/>
              <a:t>* Big</a:t>
            </a:r>
          </a:p>
          <a:p>
            <a:pPr eaLnBrk="1" hangingPunct="1">
              <a:lnSpc>
                <a:spcPct val="200000"/>
              </a:lnSpc>
            </a:pPr>
            <a:r>
              <a:rPr lang="ja-JP" altLang="en-US" sz="2400" smtClean="0"/>
              <a:t>や</a:t>
            </a:r>
            <a:r>
              <a:rPr lang="en-US" altLang="ja-JP" sz="2400" smtClean="0"/>
              <a:t>(ya)</a:t>
            </a:r>
            <a:r>
              <a:rPr lang="ja-JP" altLang="en-US" sz="2400" smtClean="0"/>
              <a:t>すい                                                         </a:t>
            </a:r>
            <a:r>
              <a:rPr lang="en-US" altLang="ja-JP" sz="2400" smtClean="0"/>
              <a:t>* Expensive</a:t>
            </a:r>
          </a:p>
          <a:p>
            <a:pPr eaLnBrk="1" hangingPunct="1">
              <a:lnSpc>
                <a:spcPct val="200000"/>
              </a:lnSpc>
            </a:pPr>
            <a:r>
              <a:rPr lang="ja-JP" altLang="en-US" sz="2400" smtClean="0"/>
              <a:t>いい                                                                    </a:t>
            </a:r>
            <a:r>
              <a:rPr lang="en-US" altLang="ja-JP" sz="2400" smtClean="0"/>
              <a:t> * Good</a:t>
            </a:r>
          </a:p>
          <a:p>
            <a:pPr eaLnBrk="1" hangingPunct="1">
              <a:lnSpc>
                <a:spcPct val="200000"/>
              </a:lnSpc>
            </a:pPr>
            <a:r>
              <a:rPr lang="ja-JP" altLang="en-US" sz="2400" smtClean="0"/>
              <a:t>わ</a:t>
            </a:r>
            <a:r>
              <a:rPr lang="en-US" altLang="ja-JP" sz="2400" smtClean="0"/>
              <a:t>(wa)</a:t>
            </a:r>
            <a:r>
              <a:rPr lang="ja-JP" altLang="en-US" sz="2400" smtClean="0"/>
              <a:t>る</a:t>
            </a:r>
            <a:r>
              <a:rPr lang="en-US" altLang="ja-JP" sz="2400" smtClean="0"/>
              <a:t>(ru)</a:t>
            </a:r>
            <a:r>
              <a:rPr lang="ja-JP" altLang="en-US" sz="2400" smtClean="0"/>
              <a:t>い                                                   </a:t>
            </a:r>
            <a:r>
              <a:rPr lang="en-US" altLang="ja-JP" sz="2400" smtClean="0"/>
              <a:t>* Small</a:t>
            </a:r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2</a:t>
            </a:r>
            <a:endParaRPr lang="en-AU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229600" cy="3412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1137659">
                <a:tc>
                  <a:txBody>
                    <a:bodyPr/>
                    <a:lstStyle/>
                    <a:p>
                      <a:pPr algn="l"/>
                      <a:r>
                        <a:rPr lang="ja-JP" altLang="en-US" sz="2000" b="1" smtClean="0"/>
                        <a:t>おおきい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000" b="1" smtClean="0"/>
                        <a:t>やすい</a:t>
                      </a:r>
                      <a:endParaRPr lang="en-AU" sz="2000" b="1" dirty="0"/>
                    </a:p>
                  </a:txBody>
                  <a:tcPr/>
                </a:tc>
              </a:tr>
              <a:tr h="1137659">
                <a:tc>
                  <a:txBody>
                    <a:bodyPr/>
                    <a:lstStyle/>
                    <a:p>
                      <a:pPr algn="l"/>
                      <a:r>
                        <a:rPr lang="ja-JP" altLang="en-US" sz="2000" b="1" smtClean="0"/>
                        <a:t>いい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000" b="1" smtClean="0"/>
                        <a:t>ちいさい</a:t>
                      </a:r>
                      <a:endParaRPr lang="en-AU" sz="2000" b="1" dirty="0"/>
                    </a:p>
                  </a:txBody>
                  <a:tcPr/>
                </a:tc>
              </a:tr>
              <a:tr h="1137659">
                <a:tc>
                  <a:txBody>
                    <a:bodyPr/>
                    <a:lstStyle/>
                    <a:p>
                      <a:pPr algn="l"/>
                      <a:r>
                        <a:rPr lang="ja-JP" altLang="en-US" sz="2000" b="1" smtClean="0"/>
                        <a:t>たかい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000" b="1" smtClean="0"/>
                        <a:t>わるい</a:t>
                      </a:r>
                      <a:endParaRPr lang="en-A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20" name="Picture 2" descr="http://msp.c.yimg.jp/image?q=tbn:ANd9GcS0oVDkmxPnt04CfHkIrmZ-NK1h5NLi079eLWorWDpTbTkIkbH_LELOHRjj:http://d2tu4pb4f28rzs.cloudfront.net/site_img/photo/2012-07-15-105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24351"/>
            <a:ext cx="1238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4" descr="http://msp.c.yimg.jp/image?q=tbn:ANd9GcTkEwilFpko7T4_eqmBs5DGIhGusjHpo8LJRlFWB-VqbAa8n6BnOX2zTiQ:http://img.allabout.co.jp/gm/article/393066/P123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00761"/>
            <a:ext cx="11811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" descr="C:\Users\Kaoru\AppData\Local\Microsoft\Windows\Temporary Internet Files\Content.IE5\AGGBTIRQ\MC90043381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904" y="5424351"/>
            <a:ext cx="12033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6" descr="C:\Users\Kaoru\AppData\Local\Microsoft\Windows\Temporary Internet Files\Content.IE5\3S9NG631\MC90043382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424351"/>
            <a:ext cx="105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8" descr="C:\Users\Kaoru\AppData\Local\Microsoft\Windows\Temporary Internet Files\Content.IE5\T70IVKYU\MM90023633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764075"/>
            <a:ext cx="9985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9" descr="C:\Users\Kaoru\AppData\Local\Microsoft\Windows\Temporary Internet Files\Content.IE5\ASO5DE63\MC90033976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445224"/>
            <a:ext cx="1079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190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Adjectives  </vt:lpstr>
      <vt:lpstr>おおきい（OOKII） Ｂｉｇ</vt:lpstr>
      <vt:lpstr>ちいさい（CHIISAI） Ｓｍａｌｌ</vt:lpstr>
      <vt:lpstr>たかい（TAKAI） Ｅｘｐｅｎｓｉｖｅ</vt:lpstr>
      <vt:lpstr>やすい（YASUI） Ｃｈｅａｐ</vt:lpstr>
      <vt:lpstr>いい（II） Ｇｏｏｄ</vt:lpstr>
      <vt:lpstr>わるい（WARUI） Ｂａｄ</vt:lpstr>
      <vt:lpstr>Exercise 1</vt:lpstr>
      <vt:lpstr>Exercise 2</vt:lpstr>
      <vt:lpstr>Exercise 3 Snap game</vt:lpstr>
      <vt:lpstr>おいしい（OISHII） Delicious</vt:lpstr>
      <vt:lpstr>まずい（MAZUI） not delicous</vt:lpstr>
      <vt:lpstr>うつくしい（UTSUKUSHII） Ｂｅａｕｔｉｆｕｌ</vt:lpstr>
      <vt:lpstr>ゆうめいな（YUUMEINA） Ｆａｍｏｕｓ</vt:lpstr>
      <vt:lpstr>ふるい（FURUI） Ｏｌｄ</vt:lpstr>
      <vt:lpstr>あたらしい（ATARASHII） Ｎｅｗ</vt:lpstr>
      <vt:lpstr>おもしろい（OMOSHIROI） Ｉｎｔｅｒｅｓｔｉｎｇ／Ｆｕｎｎｙ</vt:lpstr>
      <vt:lpstr>Exercise 1</vt:lpstr>
      <vt:lpstr>Exercise 2</vt:lpstr>
      <vt:lpstr>Exercise 3 Write Romaji and Hiragana for each word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Kaoru</dc:creator>
  <cp:lastModifiedBy>Bill &amp; Inge</cp:lastModifiedBy>
  <cp:revision>14</cp:revision>
  <dcterms:created xsi:type="dcterms:W3CDTF">2012-07-20T04:52:55Z</dcterms:created>
  <dcterms:modified xsi:type="dcterms:W3CDTF">2012-08-10T02:55:17Z</dcterms:modified>
</cp:coreProperties>
</file>