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  <p:sldId id="266" r:id="rId14"/>
    <p:sldId id="268" r:id="rId15"/>
    <p:sldId id="270" r:id="rId16"/>
    <p:sldId id="271" r:id="rId17"/>
    <p:sldId id="272" r:id="rId18"/>
    <p:sldId id="278" r:id="rId19"/>
    <p:sldId id="288" r:id="rId20"/>
    <p:sldId id="273" r:id="rId21"/>
    <p:sldId id="279" r:id="rId22"/>
    <p:sldId id="274" r:id="rId23"/>
    <p:sldId id="275" r:id="rId24"/>
    <p:sldId id="276" r:id="rId25"/>
    <p:sldId id="277" r:id="rId26"/>
    <p:sldId id="280" r:id="rId27"/>
    <p:sldId id="282" r:id="rId28"/>
    <p:sldId id="283" r:id="rId29"/>
    <p:sldId id="284" r:id="rId30"/>
    <p:sldId id="285" r:id="rId31"/>
    <p:sldId id="281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5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762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2747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7430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29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4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64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816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416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15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7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1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48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21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4D05CC-10B4-44F7-9635-39979A56EFB0}" type="datetimeFigureOut">
              <a:rPr lang="en-AU" smtClean="0"/>
              <a:t>13/08/2017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516CA7A-CDA4-458C-AAB5-F2AB7089B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5754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45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Adjectives</a:t>
            </a:r>
            <a:endParaRPr lang="en-AU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ja-JP" sz="5400" dirty="0" smtClean="0"/>
              <a:t>Positive and negative</a:t>
            </a:r>
            <a:endParaRPr lang="en-A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272966" y="237025"/>
            <a:ext cx="358784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Genki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Textbook </a:t>
            </a:r>
            <a:r>
              <a:rPr lang="en-US" altLang="ja-JP" sz="2400" dirty="0" err="1" smtClean="0"/>
              <a:t>pg</a:t>
            </a:r>
            <a:r>
              <a:rPr lang="en-US" altLang="ja-JP" sz="2400" dirty="0" smtClean="0"/>
              <a:t> 130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933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かっこいい</a:t>
            </a:r>
            <a:endParaRPr lang="en-AU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55" y="754114"/>
            <a:ext cx="3384207" cy="346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1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こわい</a:t>
            </a:r>
            <a:endParaRPr lang="en-AU" sz="8000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283" y="179173"/>
            <a:ext cx="3551759" cy="454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5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さむい</a:t>
            </a:r>
            <a:endParaRPr lang="en-AU" sz="8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716" y="165533"/>
            <a:ext cx="3154407" cy="45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3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たのしい</a:t>
            </a:r>
            <a:endParaRPr lang="en-AU" sz="80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88" y="335859"/>
            <a:ext cx="6757606" cy="40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7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つまらない</a:t>
            </a:r>
            <a:endParaRPr lang="en-AU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223" y="338466"/>
            <a:ext cx="5436973" cy="37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むずかしい</a:t>
            </a:r>
            <a:endParaRPr lang="en-AU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491" y="343107"/>
            <a:ext cx="4527080" cy="427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7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やさしい</a:t>
            </a:r>
            <a:endParaRPr lang="en-AU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378" y="327535"/>
            <a:ext cx="3959033" cy="433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1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やすい</a:t>
            </a:r>
            <a:endParaRPr lang="en-AU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551" y="199767"/>
            <a:ext cx="4464908" cy="446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7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たかい</a:t>
            </a:r>
            <a:endParaRPr lang="en-AU" sz="8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21" y="341613"/>
            <a:ext cx="2990850" cy="382905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2" name="5-Point Star 1"/>
          <p:cNvSpPr/>
          <p:nvPr/>
        </p:nvSpPr>
        <p:spPr>
          <a:xfrm>
            <a:off x="1449859" y="5033318"/>
            <a:ext cx="1680520" cy="116153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Level 1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51842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/>
              <a:t>い</a:t>
            </a:r>
            <a:r>
              <a:rPr lang="ja-JP" altLang="en-US" sz="8000" dirty="0" smtClean="0"/>
              <a:t>い</a:t>
            </a:r>
            <a:endParaRPr lang="en-AU" sz="8000" dirty="0"/>
          </a:p>
        </p:txBody>
      </p:sp>
      <p:sp>
        <p:nvSpPr>
          <p:cNvPr id="2" name="5-Point Star 1"/>
          <p:cNvSpPr/>
          <p:nvPr/>
        </p:nvSpPr>
        <p:spPr>
          <a:xfrm>
            <a:off x="1449859" y="5033318"/>
            <a:ext cx="1680520" cy="116153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Level 1</a:t>
            </a:r>
            <a:endParaRPr lang="en-AU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911" y="297007"/>
            <a:ext cx="4112708" cy="41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6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あたらしい</a:t>
            </a:r>
            <a:endParaRPr lang="en-AU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931" y="795789"/>
            <a:ext cx="5165361" cy="357749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456108">
            <a:off x="774721" y="2360872"/>
            <a:ext cx="1655573" cy="83023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2685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きれい</a:t>
            </a:r>
            <a:endParaRPr lang="en-AU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851" y="447835"/>
            <a:ext cx="3559776" cy="3962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4666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きれい</a:t>
            </a:r>
            <a:endParaRPr lang="en-AU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129" y="390170"/>
            <a:ext cx="3987758" cy="398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01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げんき</a:t>
            </a:r>
            <a:endParaRPr lang="en-AU" sz="8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437" y="192115"/>
            <a:ext cx="2617187" cy="461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15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しずか</a:t>
            </a:r>
            <a:endParaRPr lang="en-AU" sz="8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052" y="294418"/>
            <a:ext cx="3370563" cy="449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67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にぎやか</a:t>
            </a:r>
            <a:r>
              <a:rPr lang="en-US" altLang="ja-JP" sz="8000" dirty="0" smtClean="0"/>
              <a:t>	</a:t>
            </a:r>
            <a:endParaRPr lang="en-AU" sz="8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773" y="338781"/>
            <a:ext cx="5469278" cy="40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ひま</a:t>
            </a:r>
            <a:r>
              <a:rPr lang="en-US" altLang="ja-JP" sz="8000" dirty="0" smtClean="0"/>
              <a:t>	</a:t>
            </a:r>
            <a:endParaRPr lang="en-AU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934" y="560173"/>
            <a:ext cx="5292193" cy="3780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3734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215" y="77486"/>
            <a:ext cx="1813300" cy="135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829" y="77486"/>
            <a:ext cx="1499948" cy="1576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091" y="77486"/>
            <a:ext cx="1475273" cy="1511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678" y="72912"/>
            <a:ext cx="1451780" cy="1472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91" y="102056"/>
            <a:ext cx="1956626" cy="1352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91" y="1654710"/>
            <a:ext cx="1567032" cy="1569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829" y="1697841"/>
            <a:ext cx="1422500" cy="1453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856" y="1706922"/>
            <a:ext cx="1191945" cy="15231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495" y="1734328"/>
            <a:ext cx="1019372" cy="1486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727" y="1775600"/>
            <a:ext cx="2321712" cy="13754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91" y="3394724"/>
            <a:ext cx="1995960" cy="13754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680" y="3437860"/>
            <a:ext cx="1440153" cy="1358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187" y="3449122"/>
            <a:ext cx="1259863" cy="1380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495" y="3489176"/>
            <a:ext cx="1322848" cy="13210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727" y="3407393"/>
            <a:ext cx="1105324" cy="14028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7" y="5191019"/>
            <a:ext cx="1324419" cy="14649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210" y="5296931"/>
            <a:ext cx="1217182" cy="12171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215" y="5141409"/>
            <a:ext cx="828020" cy="14610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483" y="5224109"/>
            <a:ext cx="1020571" cy="13619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324" y="5119699"/>
            <a:ext cx="1963228" cy="14664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372" y="5104121"/>
            <a:ext cx="2008445" cy="14586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435" y="3518776"/>
            <a:ext cx="1240912" cy="12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い </a:t>
            </a:r>
            <a:r>
              <a:rPr lang="en-US" altLang="ja-JP" dirty="0" smtClean="0"/>
              <a:t>and </a:t>
            </a:r>
            <a:r>
              <a:rPr lang="ja-JP" altLang="en-US" dirty="0" smtClean="0"/>
              <a:t>な </a:t>
            </a:r>
            <a:r>
              <a:rPr lang="en-US" altLang="ja-JP" dirty="0"/>
              <a:t>adjectives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22422" y="2677297"/>
            <a:ext cx="88639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い </a:t>
            </a:r>
            <a:r>
              <a:rPr lang="en-US" altLang="ja-JP" sz="3200" dirty="0" smtClean="0"/>
              <a:t>adjectives end in hiragana </a:t>
            </a:r>
            <a:r>
              <a:rPr lang="ja-JP" altLang="en-US" sz="3200" dirty="0" smtClean="0"/>
              <a:t>い</a:t>
            </a:r>
            <a:endParaRPr lang="en-US" altLang="ja-JP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algn="ctr"/>
            <a:r>
              <a:rPr lang="ja-JP" altLang="en-US" sz="3200" dirty="0" smtClean="0">
                <a:solidFill>
                  <a:srgbClr val="FFFF00"/>
                </a:solidFill>
              </a:rPr>
              <a:t>あたらしい</a:t>
            </a:r>
            <a:endParaRPr lang="en-US" altLang="ja-JP" sz="3200" dirty="0" smtClean="0">
              <a:solidFill>
                <a:srgbClr val="FFFF00"/>
              </a:solidFill>
            </a:endParaRP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な </a:t>
            </a:r>
            <a:r>
              <a:rPr lang="en-US" altLang="ja-JP" sz="3200" dirty="0" smtClean="0"/>
              <a:t>adjectives don’t end in hiragana </a:t>
            </a:r>
            <a:r>
              <a:rPr lang="ja-JP" altLang="en-US" sz="3200" dirty="0" smtClean="0"/>
              <a:t>い　</a:t>
            </a:r>
            <a:endParaRPr lang="en-US" altLang="ja-JP" sz="3200" dirty="0" smtClean="0"/>
          </a:p>
          <a:p>
            <a:r>
              <a:rPr lang="ja-JP" altLang="en-US" sz="3200" dirty="0" smtClean="0"/>
              <a:t>（きれい</a:t>
            </a:r>
            <a:r>
              <a:rPr lang="en-US" altLang="ja-JP" sz="3200" dirty="0" smtClean="0"/>
              <a:t> is an exception)</a:t>
            </a:r>
          </a:p>
          <a:p>
            <a:endParaRPr lang="en-US" altLang="ja-JP" sz="3200" dirty="0"/>
          </a:p>
          <a:p>
            <a:pPr algn="ctr"/>
            <a:r>
              <a:rPr lang="ja-JP" altLang="en-US" sz="3200" dirty="0" smtClean="0">
                <a:solidFill>
                  <a:srgbClr val="FFFF00"/>
                </a:solidFill>
              </a:rPr>
              <a:t>げんき</a:t>
            </a:r>
            <a:endParaRPr lang="en-US" altLang="ja-JP" sz="3200" dirty="0" smtClean="0"/>
          </a:p>
        </p:txBody>
      </p:sp>
      <p:sp>
        <p:nvSpPr>
          <p:cNvPr id="4" name="Oval 3"/>
          <p:cNvSpPr/>
          <p:nvPr/>
        </p:nvSpPr>
        <p:spPr>
          <a:xfrm>
            <a:off x="5214552" y="3624649"/>
            <a:ext cx="617838" cy="659027"/>
          </a:xfrm>
          <a:prstGeom prst="ellipse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4806779" y="6050143"/>
            <a:ext cx="617838" cy="659027"/>
          </a:xfrm>
          <a:prstGeom prst="ellipse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254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435" y="3518776"/>
            <a:ext cx="1240912" cy="1240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215" y="77486"/>
            <a:ext cx="1813300" cy="135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829" y="77486"/>
            <a:ext cx="1499948" cy="1576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091" y="77486"/>
            <a:ext cx="1475273" cy="1511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678" y="72912"/>
            <a:ext cx="1451780" cy="1472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91" y="102056"/>
            <a:ext cx="1956626" cy="1352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91" y="1654710"/>
            <a:ext cx="1567032" cy="1569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829" y="1697841"/>
            <a:ext cx="1422500" cy="1453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856" y="1706922"/>
            <a:ext cx="1191945" cy="15231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495" y="1734328"/>
            <a:ext cx="1019372" cy="1486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727" y="1775600"/>
            <a:ext cx="2321712" cy="13754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91" y="3394724"/>
            <a:ext cx="1995960" cy="13754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215" y="3432898"/>
            <a:ext cx="1440153" cy="1358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072" y="3411422"/>
            <a:ext cx="1259863" cy="1380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768" y="3456427"/>
            <a:ext cx="1322848" cy="13210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259" y="3380818"/>
            <a:ext cx="1105324" cy="14028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7" y="5191019"/>
            <a:ext cx="1324419" cy="14649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210" y="5296931"/>
            <a:ext cx="1217182" cy="12171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215" y="5141409"/>
            <a:ext cx="828020" cy="14610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483" y="5224109"/>
            <a:ext cx="1020571" cy="13619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324" y="5119699"/>
            <a:ext cx="1963228" cy="14664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372" y="5104121"/>
            <a:ext cx="2008445" cy="14586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3878" y="2875625"/>
            <a:ext cx="6722716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Are the adjectives </a:t>
            </a:r>
          </a:p>
          <a:p>
            <a:r>
              <a:rPr lang="ja-JP" altLang="en-US" sz="3200" dirty="0" smtClean="0"/>
              <a:t>い </a:t>
            </a:r>
            <a:r>
              <a:rPr lang="en-US" altLang="ja-JP" sz="3200" dirty="0" smtClean="0"/>
              <a:t>adjectives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or </a:t>
            </a:r>
            <a:r>
              <a:rPr lang="ja-JP" altLang="en-US" sz="3200" dirty="0" smtClean="0"/>
              <a:t>な </a:t>
            </a:r>
            <a:r>
              <a:rPr lang="en-US" altLang="ja-JP" sz="3200" dirty="0" smtClean="0"/>
              <a:t>adjectives?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3672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59" y="340095"/>
            <a:ext cx="7524003" cy="1439277"/>
          </a:xfrm>
        </p:spPr>
        <p:txBody>
          <a:bodyPr/>
          <a:lstStyle/>
          <a:p>
            <a:r>
              <a:rPr lang="en-US" altLang="ja-JP" dirty="0" smtClean="0"/>
              <a:t>Describing things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200" i="1" dirty="0" smtClean="0">
                <a:solidFill>
                  <a:srgbClr val="FFFF00"/>
                </a:solidFill>
              </a:rPr>
              <a:t>Positive sentences</a:t>
            </a:r>
            <a:endParaRPr lang="en-AU" sz="3200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682891"/>
              </p:ext>
            </p:extLst>
          </p:nvPr>
        </p:nvGraphicFramePr>
        <p:xfrm>
          <a:off x="249382" y="2868296"/>
          <a:ext cx="8676409" cy="2834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92094"/>
                <a:gridCol w="62843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THING </a:t>
                      </a:r>
                      <a:r>
                        <a:rPr lang="ja-JP" altLang="en-US" sz="2800" dirty="0" smtClean="0"/>
                        <a:t>は　</a:t>
                      </a:r>
                      <a:endParaRPr lang="en-US" altLang="ja-JP" sz="2800" dirty="0" smtClean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ja-JP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ja-JP" sz="2800" dirty="0" smtClean="0">
                          <a:solidFill>
                            <a:srgbClr val="FF0000"/>
                          </a:solidFill>
                        </a:rPr>
                        <a:t>ADJECTIVE</a:t>
                      </a:r>
                      <a:r>
                        <a:rPr lang="ja-JP" altLang="en-US" sz="2800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2800" dirty="0" smtClean="0"/>
                        <a:t>です。</a:t>
                      </a:r>
                      <a:endParaRPr lang="en-US" altLang="ja-JP" sz="2800" dirty="0" smtClean="0"/>
                    </a:p>
                    <a:p>
                      <a:r>
                        <a:rPr lang="en-US" altLang="ja-JP" sz="2800" dirty="0" smtClean="0">
                          <a:solidFill>
                            <a:srgbClr val="00B050"/>
                          </a:solidFill>
                        </a:rPr>
                        <a:t>NA</a:t>
                      </a:r>
                      <a:r>
                        <a:rPr lang="ja-JP" altLang="en-US" sz="28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ja-JP" sz="2800" baseline="0" dirty="0" smtClean="0">
                          <a:solidFill>
                            <a:srgbClr val="00B050"/>
                          </a:solidFill>
                        </a:rPr>
                        <a:t>ADJECTIVE</a:t>
                      </a:r>
                      <a:r>
                        <a:rPr lang="ja-JP" altLang="en-US" sz="2800" baseline="0" dirty="0" smtClean="0"/>
                        <a:t>　です。</a:t>
                      </a:r>
                      <a:endParaRPr lang="en-US" altLang="ja-JP" sz="2800" dirty="0" smtClean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800" dirty="0" smtClean="0"/>
                        <a:t>ほんは</a:t>
                      </a:r>
                      <a:endParaRPr lang="en-US" altLang="ja-JP" sz="2800" dirty="0" smtClean="0"/>
                    </a:p>
                    <a:p>
                      <a:r>
                        <a:rPr lang="en-US" altLang="ja-JP" sz="2800" dirty="0" smtClean="0"/>
                        <a:t>The</a:t>
                      </a:r>
                      <a:r>
                        <a:rPr lang="ja-JP" altLang="en-US" sz="2800" dirty="0" smtClean="0"/>
                        <a:t> </a:t>
                      </a:r>
                      <a:r>
                        <a:rPr lang="en-US" altLang="ja-JP" sz="2800" dirty="0" smtClean="0"/>
                        <a:t>book</a:t>
                      </a:r>
                      <a:r>
                        <a:rPr lang="ja-JP" altLang="en-US" sz="2800" dirty="0" smtClean="0"/>
                        <a:t>　</a:t>
                      </a:r>
                      <a:endParaRPr lang="en-AU" sz="2800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dirty="0" smtClean="0">
                          <a:solidFill>
                            <a:srgbClr val="FF0000"/>
                          </a:solidFill>
                        </a:rPr>
                        <a:t>おもしろい　</a:t>
                      </a:r>
                      <a:r>
                        <a:rPr lang="ja-JP" altLang="en-US" sz="2800" dirty="0" smtClean="0"/>
                        <a:t>です。</a:t>
                      </a:r>
                      <a:endParaRPr lang="en-US" altLang="ja-JP" sz="28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is interesting.</a:t>
                      </a:r>
                      <a:endParaRPr lang="en-AU" sz="2800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800" dirty="0" smtClean="0"/>
                        <a:t>まちは</a:t>
                      </a:r>
                      <a:endParaRPr lang="en-US" altLang="ja-JP" sz="2800" dirty="0" smtClean="0"/>
                    </a:p>
                    <a:p>
                      <a:r>
                        <a:rPr lang="en-US" sz="2800" dirty="0" smtClean="0"/>
                        <a:t>The town</a:t>
                      </a:r>
                      <a:endParaRPr lang="en-AU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800" dirty="0" smtClean="0">
                          <a:solidFill>
                            <a:srgbClr val="00B050"/>
                          </a:solidFill>
                        </a:rPr>
                        <a:t>にぎやか</a:t>
                      </a:r>
                      <a:r>
                        <a:rPr lang="ja-JP" altLang="en-US" sz="2800" dirty="0" smtClean="0"/>
                        <a:t>　です。</a:t>
                      </a:r>
                      <a:endParaRPr lang="en-US" altLang="ja-JP" sz="2800" dirty="0" smtClean="0"/>
                    </a:p>
                    <a:p>
                      <a:r>
                        <a:rPr lang="en-US" sz="2800" dirty="0" smtClean="0"/>
                        <a:t>is</a:t>
                      </a:r>
                      <a:r>
                        <a:rPr lang="en-US" sz="2800" baseline="0" dirty="0" smtClean="0"/>
                        <a:t> lively.</a:t>
                      </a:r>
                      <a:endParaRPr lang="en-AU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7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ふるい</a:t>
            </a:r>
            <a:endParaRPr lang="en-AU" sz="8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76" y="828741"/>
            <a:ext cx="5223325" cy="361763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9944252">
            <a:off x="6870720" y="2059459"/>
            <a:ext cx="1655573" cy="83023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970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59" y="340095"/>
            <a:ext cx="7524003" cy="1439277"/>
          </a:xfrm>
        </p:spPr>
        <p:txBody>
          <a:bodyPr/>
          <a:lstStyle/>
          <a:p>
            <a:r>
              <a:rPr lang="en-US" altLang="ja-JP" dirty="0" smtClean="0"/>
              <a:t>Describing things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200" i="1" dirty="0" smtClean="0">
                <a:solidFill>
                  <a:srgbClr val="FFFF00"/>
                </a:solidFill>
              </a:rPr>
              <a:t>Negative sentences</a:t>
            </a:r>
            <a:endParaRPr lang="en-AU" sz="3200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287183"/>
              </p:ext>
            </p:extLst>
          </p:nvPr>
        </p:nvGraphicFramePr>
        <p:xfrm>
          <a:off x="194382" y="2379923"/>
          <a:ext cx="8738755" cy="2834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09283"/>
                <a:gridCol w="63294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THING </a:t>
                      </a:r>
                      <a:r>
                        <a:rPr lang="ja-JP" altLang="en-US" sz="2800" dirty="0" smtClean="0"/>
                        <a:t>は　</a:t>
                      </a:r>
                      <a:endParaRPr lang="en-US" altLang="ja-JP" sz="2800" dirty="0" smtClean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ja-JP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ja-JP" sz="2800" dirty="0" smtClean="0">
                          <a:solidFill>
                            <a:srgbClr val="FF0000"/>
                          </a:solidFill>
                        </a:rPr>
                        <a:t>ADJECTIVE</a:t>
                      </a:r>
                      <a:r>
                        <a:rPr lang="ja-JP" altLang="en-US" sz="2800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2800" strike="sngStrike" dirty="0" smtClean="0">
                          <a:solidFill>
                            <a:srgbClr val="0000FF"/>
                          </a:solidFill>
                        </a:rPr>
                        <a:t>い</a:t>
                      </a:r>
                      <a:r>
                        <a:rPr lang="ja-JP" altLang="en-US" sz="2800" dirty="0" smtClean="0">
                          <a:solidFill>
                            <a:schemeClr val="bg1"/>
                          </a:solidFill>
                        </a:rPr>
                        <a:t>くない　</a:t>
                      </a:r>
                      <a:r>
                        <a:rPr lang="ja-JP" altLang="en-US" sz="2800" dirty="0" smtClean="0"/>
                        <a:t>です。</a:t>
                      </a:r>
                      <a:endParaRPr lang="en-US" altLang="ja-JP" sz="2800" dirty="0" smtClean="0"/>
                    </a:p>
                    <a:p>
                      <a:r>
                        <a:rPr lang="en-US" altLang="ja-JP" sz="2800" dirty="0" smtClean="0">
                          <a:solidFill>
                            <a:srgbClr val="00B050"/>
                          </a:solidFill>
                        </a:rPr>
                        <a:t>NA</a:t>
                      </a:r>
                      <a:r>
                        <a:rPr lang="ja-JP" altLang="en-US" sz="28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ja-JP" sz="2800" baseline="0" dirty="0" smtClean="0">
                          <a:solidFill>
                            <a:srgbClr val="00B050"/>
                          </a:solidFill>
                        </a:rPr>
                        <a:t>ADJECTIVE</a:t>
                      </a:r>
                      <a:r>
                        <a:rPr lang="ja-JP" altLang="en-US" sz="2800" baseline="0" dirty="0" smtClean="0"/>
                        <a:t>　じゃない　です。</a:t>
                      </a:r>
                      <a:endParaRPr lang="en-US" altLang="ja-JP" sz="2800" dirty="0" smtClean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800" dirty="0" smtClean="0"/>
                        <a:t>ほんは</a:t>
                      </a:r>
                      <a:endParaRPr lang="en-US" altLang="ja-JP" sz="2800" dirty="0" smtClean="0"/>
                    </a:p>
                    <a:p>
                      <a:r>
                        <a:rPr lang="en-US" altLang="ja-JP" sz="2800" dirty="0" smtClean="0"/>
                        <a:t>The</a:t>
                      </a:r>
                      <a:r>
                        <a:rPr lang="ja-JP" altLang="en-US" sz="2800" dirty="0" smtClean="0"/>
                        <a:t> </a:t>
                      </a:r>
                      <a:r>
                        <a:rPr lang="en-US" altLang="ja-JP" sz="2800" dirty="0" smtClean="0"/>
                        <a:t>book</a:t>
                      </a:r>
                      <a:r>
                        <a:rPr lang="ja-JP" altLang="en-US" sz="2800" dirty="0" smtClean="0"/>
                        <a:t>　</a:t>
                      </a:r>
                      <a:endParaRPr lang="en-AU" sz="2800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dirty="0" smtClean="0">
                          <a:solidFill>
                            <a:srgbClr val="FF0000"/>
                          </a:solidFill>
                        </a:rPr>
                        <a:t>おもしろ</a:t>
                      </a:r>
                      <a:r>
                        <a:rPr lang="ja-JP" altLang="en-US" sz="2800" strike="sngStrike" dirty="0" smtClean="0">
                          <a:solidFill>
                            <a:srgbClr val="0000FF"/>
                          </a:solidFill>
                        </a:rPr>
                        <a:t>い</a:t>
                      </a:r>
                      <a:r>
                        <a:rPr lang="ja-JP" altLang="en-US" sz="2800" dirty="0" smtClean="0">
                          <a:solidFill>
                            <a:schemeClr val="bg1"/>
                          </a:solidFill>
                        </a:rPr>
                        <a:t>くない　</a:t>
                      </a:r>
                      <a:r>
                        <a:rPr lang="ja-JP" altLang="en-US" sz="2800" dirty="0" smtClean="0"/>
                        <a:t>です。</a:t>
                      </a:r>
                      <a:endParaRPr lang="en-US" altLang="ja-JP" sz="28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isn’t interesting.</a:t>
                      </a:r>
                      <a:endParaRPr lang="en-AU" sz="2800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800" dirty="0" smtClean="0"/>
                        <a:t>まちは</a:t>
                      </a:r>
                      <a:endParaRPr lang="en-US" altLang="ja-JP" sz="2800" dirty="0" smtClean="0"/>
                    </a:p>
                    <a:p>
                      <a:r>
                        <a:rPr lang="en-US" sz="2800" dirty="0" smtClean="0"/>
                        <a:t>The town</a:t>
                      </a:r>
                      <a:endParaRPr lang="en-AU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800" dirty="0" smtClean="0">
                          <a:solidFill>
                            <a:srgbClr val="00B050"/>
                          </a:solidFill>
                        </a:rPr>
                        <a:t>にぎやか</a:t>
                      </a:r>
                      <a:r>
                        <a:rPr lang="ja-JP" altLang="en-US" sz="2800" baseline="0" dirty="0" smtClean="0"/>
                        <a:t>じゃない　です。</a:t>
                      </a:r>
                      <a:endParaRPr lang="en-US" altLang="ja-JP" sz="2800" dirty="0" smtClean="0"/>
                    </a:p>
                    <a:p>
                      <a:r>
                        <a:rPr lang="en-US" sz="2800" dirty="0" smtClean="0"/>
                        <a:t>isn’t</a:t>
                      </a:r>
                      <a:r>
                        <a:rPr lang="en-US" sz="2800" baseline="0" dirty="0" smtClean="0"/>
                        <a:t> lively.</a:t>
                      </a:r>
                      <a:endParaRPr lang="en-AU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55006" y="5521598"/>
            <a:ext cx="557075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400" dirty="0" smtClean="0"/>
              <a:t>NOTE: </a:t>
            </a:r>
          </a:p>
          <a:p>
            <a:r>
              <a:rPr lang="ja-JP" altLang="en-US" sz="2800" dirty="0" smtClean="0"/>
              <a:t>いい　           ＝　</a:t>
            </a:r>
            <a:r>
              <a:rPr lang="ja-JP" altLang="en-US" sz="2800" dirty="0" smtClean="0">
                <a:solidFill>
                  <a:srgbClr val="0000FF"/>
                </a:solidFill>
              </a:rPr>
              <a:t>よくない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r>
              <a:rPr lang="ja-JP" altLang="en-US" sz="2800" dirty="0" smtClean="0"/>
              <a:t>かっこいい　</a:t>
            </a:r>
            <a:r>
              <a:rPr lang="ja-JP" altLang="en-US" sz="2800" dirty="0"/>
              <a:t>＝</a:t>
            </a:r>
            <a:r>
              <a:rPr lang="ja-JP" altLang="en-US" sz="2800" dirty="0" smtClean="0"/>
              <a:t>　かっこ</a:t>
            </a:r>
            <a:r>
              <a:rPr lang="ja-JP" altLang="en-US" sz="2800" dirty="0" smtClean="0">
                <a:solidFill>
                  <a:srgbClr val="0000FF"/>
                </a:solidFill>
              </a:rPr>
              <a:t>よくない</a:t>
            </a:r>
            <a:endParaRPr lang="en-US" altLang="ja-JP" sz="2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67" y="311330"/>
            <a:ext cx="1827038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67" y="3317059"/>
            <a:ext cx="1857246" cy="2630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4519" y="1186249"/>
            <a:ext cx="472757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Genki</a:t>
            </a:r>
            <a:r>
              <a:rPr lang="en-US" sz="2400" dirty="0" smtClean="0"/>
              <a:t> textbook </a:t>
            </a:r>
            <a:r>
              <a:rPr lang="en-US" sz="2400" dirty="0" err="1" smtClean="0"/>
              <a:t>pg</a:t>
            </a:r>
            <a:r>
              <a:rPr lang="en-US" sz="2400" dirty="0" smtClean="0"/>
              <a:t> 137 #I (A-F)</a:t>
            </a:r>
            <a:endParaRPr lang="en-A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04519" y="3982995"/>
            <a:ext cx="465864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Workbook </a:t>
            </a:r>
            <a:r>
              <a:rPr lang="en-US" sz="2400" dirty="0" err="1" smtClean="0"/>
              <a:t>pg</a:t>
            </a:r>
            <a:r>
              <a:rPr lang="en-US" sz="2400" dirty="0" smtClean="0"/>
              <a:t> 46 #I and #II</a:t>
            </a:r>
          </a:p>
          <a:p>
            <a:r>
              <a:rPr lang="en-US" sz="2400" dirty="0" smtClean="0"/>
              <a:t>Workbook </a:t>
            </a:r>
            <a:r>
              <a:rPr lang="en-US" sz="2400" dirty="0" err="1" smtClean="0"/>
              <a:t>pg</a:t>
            </a:r>
            <a:r>
              <a:rPr lang="en-US" sz="2400" dirty="0" smtClean="0"/>
              <a:t> 52 #A (listening)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3646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59" y="340095"/>
            <a:ext cx="7524003" cy="1439277"/>
          </a:xfrm>
        </p:spPr>
        <p:txBody>
          <a:bodyPr/>
          <a:lstStyle/>
          <a:p>
            <a:r>
              <a:rPr lang="en-US" altLang="ja-JP" dirty="0" smtClean="0"/>
              <a:t>What</a:t>
            </a:r>
            <a:r>
              <a:rPr lang="ja-JP" altLang="en-US" dirty="0" smtClean="0"/>
              <a:t> </a:t>
            </a:r>
            <a:r>
              <a:rPr lang="en-US" altLang="ja-JP" dirty="0" smtClean="0"/>
              <a:t>is</a:t>
            </a:r>
            <a:r>
              <a:rPr lang="ja-JP" altLang="en-US" dirty="0" smtClean="0"/>
              <a:t> </a:t>
            </a:r>
            <a:r>
              <a:rPr lang="en-US" altLang="ja-JP" dirty="0" smtClean="0"/>
              <a:t>it</a:t>
            </a:r>
            <a:r>
              <a:rPr lang="ja-JP" altLang="en-US" dirty="0" smtClean="0"/>
              <a:t> </a:t>
            </a:r>
            <a:r>
              <a:rPr lang="en-US" altLang="ja-JP" dirty="0" smtClean="0"/>
              <a:t>like?</a:t>
            </a:r>
            <a:endParaRPr lang="en-AU" sz="3200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016275"/>
              </p:ext>
            </p:extLst>
          </p:nvPr>
        </p:nvGraphicFramePr>
        <p:xfrm>
          <a:off x="208883" y="3960390"/>
          <a:ext cx="6441299" cy="2560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11999"/>
                <a:gridCol w="2878282"/>
                <a:gridCol w="295101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Q:</a:t>
                      </a:r>
                      <a:endParaRPr lang="en-AU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 smtClean="0"/>
                        <a:t>どんな</a:t>
                      </a:r>
                      <a:endParaRPr lang="en-AU" sz="2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 smtClean="0"/>
                        <a:t>ほん　ですか。</a:t>
                      </a:r>
                      <a:endParaRPr lang="en-AU" sz="2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A:</a:t>
                      </a:r>
                      <a:endParaRPr lang="en-AU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rgbClr val="FF0000"/>
                          </a:solidFill>
                        </a:rPr>
                        <a:t>おもしろい　</a:t>
                      </a:r>
                      <a:endParaRPr lang="en-US" altLang="ja-JP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smtClean="0"/>
                        <a:t>It</a:t>
                      </a:r>
                      <a:r>
                        <a:rPr lang="ja-JP" altLang="en-US" sz="2400" dirty="0" smtClean="0"/>
                        <a:t> </a:t>
                      </a:r>
                      <a:r>
                        <a:rPr lang="en-US" sz="2400" dirty="0" smtClean="0"/>
                        <a:t>is an interesting</a:t>
                      </a:r>
                      <a:endParaRPr lang="en-A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/>
                        <a:t>ほん　です。</a:t>
                      </a:r>
                      <a:endParaRPr lang="en-US" altLang="ja-JP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book.</a:t>
                      </a:r>
                      <a:endParaRPr lang="en-A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b="1" dirty="0" smtClean="0"/>
                        <a:t>Q:</a:t>
                      </a:r>
                      <a:endParaRPr lang="en-AU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 smtClean="0"/>
                        <a:t>どんな</a:t>
                      </a:r>
                      <a:endParaRPr lang="en-AU" sz="2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 smtClean="0"/>
                        <a:t>まち　ですか。</a:t>
                      </a:r>
                      <a:endParaRPr lang="en-AU" sz="2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A:</a:t>
                      </a:r>
                      <a:endParaRPr lang="en-AU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rgbClr val="00B050"/>
                          </a:solidFill>
                        </a:rPr>
                        <a:t>にぎやか</a:t>
                      </a:r>
                      <a:r>
                        <a:rPr lang="ja-JP" altLang="en-US" sz="2400" dirty="0" smtClean="0"/>
                        <a:t>　</a:t>
                      </a:r>
                      <a:endParaRPr lang="en-US" altLang="ja-JP" sz="2400" dirty="0" smtClean="0"/>
                    </a:p>
                    <a:p>
                      <a:r>
                        <a:rPr lang="en-US" sz="2400" dirty="0" smtClean="0"/>
                        <a:t>It is</a:t>
                      </a:r>
                      <a:r>
                        <a:rPr lang="en-US" sz="2400" baseline="0" dirty="0" smtClean="0"/>
                        <a:t> a lively</a:t>
                      </a:r>
                      <a:endParaRPr lang="en-A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aseline="0" dirty="0" smtClean="0">
                          <a:solidFill>
                            <a:srgbClr val="0000FF"/>
                          </a:solidFill>
                        </a:rPr>
                        <a:t>な</a:t>
                      </a:r>
                      <a:r>
                        <a:rPr lang="ja-JP" altLang="en-US" sz="2400" baseline="0" dirty="0" smtClean="0"/>
                        <a:t>　まち　です。</a:t>
                      </a:r>
                      <a:endParaRPr lang="en-US" altLang="ja-JP" sz="2400" baseline="0" dirty="0" smtClean="0"/>
                    </a:p>
                    <a:p>
                      <a:r>
                        <a:rPr lang="en-US" sz="2400" baseline="0" dirty="0" smtClean="0"/>
                        <a:t>Town.</a:t>
                      </a:r>
                      <a:endParaRPr lang="en-A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539" y="2326521"/>
            <a:ext cx="1234226" cy="1645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0734" y="3858305"/>
            <a:ext cx="80021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 smtClean="0"/>
              <a:t>うち</a:t>
            </a:r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652" y="4667786"/>
            <a:ext cx="2286000" cy="1485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76064" y="6059045"/>
            <a:ext cx="80021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 smtClean="0"/>
              <a:t>いぬ</a:t>
            </a:r>
            <a:endParaRPr lang="en-AU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85013"/>
              </p:ext>
            </p:extLst>
          </p:nvPr>
        </p:nvGraphicFramePr>
        <p:xfrm>
          <a:off x="186171" y="2225964"/>
          <a:ext cx="6441299" cy="12801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11999"/>
                <a:gridCol w="2878282"/>
                <a:gridCol w="29510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Q: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/>
                        <a:t>どんな　</a:t>
                      </a:r>
                      <a:endParaRPr lang="en-US" altLang="ja-JP" sz="2400" dirty="0" smtClean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400" dirty="0" smtClean="0"/>
                        <a:t>THING</a:t>
                      </a:r>
                      <a:r>
                        <a:rPr lang="ja-JP" altLang="en-US" sz="2400" dirty="0" smtClean="0"/>
                        <a:t>　ですか。</a:t>
                      </a:r>
                      <a:endParaRPr lang="en-US" altLang="ja-JP" sz="2400" dirty="0" smtClean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A: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4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ja-JP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ja-JP" sz="2400" dirty="0" smtClean="0">
                          <a:solidFill>
                            <a:srgbClr val="FF0000"/>
                          </a:solidFill>
                        </a:rPr>
                        <a:t>ADJECTIVE</a:t>
                      </a:r>
                      <a:r>
                        <a:rPr lang="ja-JP" altLang="en-US" sz="2400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endParaRPr lang="en-US" altLang="ja-JP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ja-JP" sz="2400" dirty="0" smtClean="0">
                          <a:solidFill>
                            <a:srgbClr val="00B050"/>
                          </a:solidFill>
                        </a:rPr>
                        <a:t>NA</a:t>
                      </a:r>
                      <a:r>
                        <a:rPr lang="ja-JP" altLang="en-US" sz="2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ja-JP" sz="2400" baseline="0" dirty="0" smtClean="0">
                          <a:solidFill>
                            <a:srgbClr val="00B050"/>
                          </a:solidFill>
                        </a:rPr>
                        <a:t>ADJECTIVE</a:t>
                      </a:r>
                      <a:r>
                        <a:rPr lang="ja-JP" altLang="en-US" sz="2400" baseline="0" dirty="0" smtClean="0"/>
                        <a:t>　</a:t>
                      </a:r>
                      <a:endParaRPr lang="en-US" altLang="ja-JP" sz="2400" dirty="0" smtClean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THING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ja-JP" altLang="en-US" sz="2400" baseline="0" dirty="0" smtClean="0"/>
                        <a:t>です。</a:t>
                      </a:r>
                      <a:endParaRPr lang="en-US" altLang="ja-JP" sz="2400" baseline="0" dirty="0" smtClean="0"/>
                    </a:p>
                    <a:p>
                      <a:r>
                        <a:rPr lang="ja-JP" altLang="en-US" sz="2400" baseline="0" dirty="0" smtClean="0">
                          <a:solidFill>
                            <a:srgbClr val="0000FF"/>
                          </a:solidFill>
                        </a:rPr>
                        <a:t>な</a:t>
                      </a:r>
                      <a:r>
                        <a:rPr lang="ja-JP" altLang="en-US" sz="2400" baseline="0" dirty="0" smtClean="0"/>
                        <a:t>　</a:t>
                      </a:r>
                      <a:r>
                        <a:rPr lang="en-US" altLang="ja-JP" sz="2400" baseline="0" dirty="0" smtClean="0"/>
                        <a:t>THING</a:t>
                      </a:r>
                      <a:r>
                        <a:rPr lang="ja-JP" altLang="en-US" sz="2400" baseline="0" dirty="0" smtClean="0"/>
                        <a:t>　です。</a:t>
                      </a:r>
                      <a:endParaRPr lang="en-US" altLang="ja-JP" sz="2400" dirty="0" smtClean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1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67" y="311330"/>
            <a:ext cx="1827038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67" y="3317059"/>
            <a:ext cx="1857246" cy="2630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4519" y="1186249"/>
            <a:ext cx="489268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Genki</a:t>
            </a:r>
            <a:r>
              <a:rPr lang="en-US" sz="2400" dirty="0" smtClean="0"/>
              <a:t> textbook </a:t>
            </a:r>
            <a:r>
              <a:rPr lang="en-US" sz="2400" dirty="0" err="1" smtClean="0"/>
              <a:t>pg</a:t>
            </a:r>
            <a:r>
              <a:rPr lang="en-US" sz="2400" dirty="0" smtClean="0"/>
              <a:t> 1</a:t>
            </a:r>
            <a:r>
              <a:rPr lang="en-US" altLang="ja-JP" sz="2400" dirty="0" smtClean="0"/>
              <a:t>40</a:t>
            </a:r>
            <a:r>
              <a:rPr lang="en-US" sz="2400" dirty="0" smtClean="0"/>
              <a:t> #III (A-B)</a:t>
            </a:r>
            <a:endParaRPr lang="en-A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04519" y="3982995"/>
            <a:ext cx="413606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Workbook </a:t>
            </a:r>
            <a:r>
              <a:rPr lang="en-US" sz="2400" dirty="0" err="1" smtClean="0"/>
              <a:t>pg</a:t>
            </a:r>
            <a:r>
              <a:rPr lang="en-US" sz="2400" dirty="0" smtClean="0"/>
              <a:t> 49 #I and #II</a:t>
            </a:r>
          </a:p>
        </p:txBody>
      </p:sp>
    </p:spTree>
    <p:extLst>
      <p:ext uri="{BB962C8B-B14F-4D97-AF65-F5344CB8AC3E}">
        <p14:creationId xmlns:p14="http://schemas.microsoft.com/office/powerpoint/2010/main" val="7580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あつい</a:t>
            </a:r>
            <a:endParaRPr lang="en-AU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789" y="961768"/>
            <a:ext cx="4586416" cy="3439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7659" y="2166551"/>
            <a:ext cx="156966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5400" dirty="0" smtClean="0"/>
              <a:t>暑い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28529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あつい</a:t>
            </a:r>
            <a:endParaRPr lang="en-AU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084" y="237196"/>
            <a:ext cx="4313217" cy="4548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77659" y="2166551"/>
            <a:ext cx="156966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5400" dirty="0"/>
              <a:t>熱</a:t>
            </a:r>
            <a:r>
              <a:rPr lang="ja-JP" altLang="en-US" sz="5400" dirty="0" smtClean="0"/>
              <a:t>い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80976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いそがしい</a:t>
            </a:r>
            <a:endParaRPr lang="en-AU" sz="8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33" y="251347"/>
            <a:ext cx="4253556" cy="43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4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おおきい</a:t>
            </a:r>
            <a:endParaRPr lang="en-AU" sz="8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432" y="395311"/>
            <a:ext cx="4081595" cy="4141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1161533" y="1911178"/>
            <a:ext cx="1655573" cy="83023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816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ちいさい</a:t>
            </a:r>
            <a:endParaRPr lang="en-AU" sz="8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432" y="395311"/>
            <a:ext cx="4081595" cy="4141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9944252">
            <a:off x="6598871" y="486032"/>
            <a:ext cx="1655573" cy="83023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51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sz="8000" dirty="0" smtClean="0"/>
              <a:t>おもしろい</a:t>
            </a:r>
            <a:endParaRPr lang="en-AU" sz="8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64" y="135045"/>
            <a:ext cx="4519334" cy="451933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984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93</TotalTime>
  <Words>291</Words>
  <Application>Microsoft Office PowerPoint</Application>
  <PresentationFormat>On-screen Show (4:3)</PresentationFormat>
  <Paragraphs>101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ゴシック</vt:lpstr>
      <vt:lpstr>Arial</vt:lpstr>
      <vt:lpstr>Century Gothic</vt:lpstr>
      <vt:lpstr>Trebuchet MS</vt:lpstr>
      <vt:lpstr>Wingdings 2</vt:lpstr>
      <vt:lpstr>Quotable</vt:lpstr>
      <vt:lpstr>Adjectives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い and な adjectives</vt:lpstr>
      <vt:lpstr>PowerPoint Presentation</vt:lpstr>
      <vt:lpstr>Describing things  Positive sentences</vt:lpstr>
      <vt:lpstr>Describing things  Negative sentences</vt:lpstr>
      <vt:lpstr>PowerPoint Presentation</vt:lpstr>
      <vt:lpstr>What is it like?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</dc:title>
  <dc:creator>Inge Foley</dc:creator>
  <cp:lastModifiedBy>Inge Foley</cp:lastModifiedBy>
  <cp:revision>16</cp:revision>
  <dcterms:created xsi:type="dcterms:W3CDTF">2015-02-23T03:11:03Z</dcterms:created>
  <dcterms:modified xsi:type="dcterms:W3CDTF">2017-08-13T06:16:32Z</dcterms:modified>
</cp:coreProperties>
</file>