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F2177-84DA-40D3-9EA5-2AC10DCAB78D}" type="datetimeFigureOut">
              <a:rPr lang="en-AU" smtClean="0"/>
              <a:t>20/01/2014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D717C-9D07-47A5-B522-F06D9AE1D35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8296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anose="020B0602030504020204" pitchFamily="34" charset="0"/>
                <a:cs typeface="Arial" panose="020B0604020202020204" pitchFamily="34" charset="0"/>
              </a:defRPr>
            </a:lvl9pPr>
          </a:lstStyle>
          <a:p>
            <a:fld id="{04CDA6C8-8B40-4F2C-A947-436E74A32722}" type="slidenum">
              <a:rPr lang="en-AU">
                <a:solidFill>
                  <a:prstClr val="black"/>
                </a:solidFill>
                <a:latin typeface="Calibri" panose="020F0502020204030204" pitchFamily="34" charset="0"/>
              </a:rPr>
              <a:pPr/>
              <a:t>22</a:t>
            </a:fld>
            <a:endParaRPr lang="en-AU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10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E016143-E03C-4CFD-AFDC-14E5BDEA754C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57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0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6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87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13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60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3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66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32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869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25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1/20/2014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Adjectives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Past tense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884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すご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すごい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621" y="2455734"/>
            <a:ext cx="2893970" cy="25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38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たか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た</a:t>
            </a:r>
            <a:r>
              <a:rPr lang="ja-JP" altLang="en-US" dirty="0"/>
              <a:t>か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875" y="2162175"/>
            <a:ext cx="29908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5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たのし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たの</a:t>
            </a:r>
            <a:r>
              <a:rPr lang="ja-JP" altLang="en-US" dirty="0"/>
              <a:t>し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088" y="2683643"/>
            <a:ext cx="4700423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6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ちい</a:t>
            </a:r>
            <a:r>
              <a:rPr lang="ja-JP" altLang="en-US" dirty="0"/>
              <a:t>さ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ちい</a:t>
            </a:r>
            <a:r>
              <a:rPr lang="ja-JP" altLang="en-US" dirty="0"/>
              <a:t>さ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092" y="2397106"/>
            <a:ext cx="3310415" cy="335918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8889141">
            <a:off x="6041512" y="1974900"/>
            <a:ext cx="1342768" cy="72492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6872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つまらな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 </a:t>
            </a:r>
            <a:r>
              <a:rPr lang="ja-JP" altLang="en-US" dirty="0" smtClean="0"/>
              <a:t>つまら</a:t>
            </a:r>
            <a:r>
              <a:rPr lang="ja-JP" altLang="en-US" dirty="0"/>
              <a:t>な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58" y="1903655"/>
            <a:ext cx="5436973" cy="37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55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まず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 </a:t>
            </a:r>
            <a:r>
              <a:rPr lang="ja-JP" altLang="en-US" dirty="0" smtClean="0"/>
              <a:t>まずい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749253"/>
            <a:ext cx="3359621" cy="38900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3319" y="1965960"/>
            <a:ext cx="691978" cy="1815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0035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みずか</a:t>
            </a:r>
            <a:r>
              <a:rPr lang="ja-JP" altLang="en-US" dirty="0"/>
              <a:t>し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 </a:t>
            </a:r>
            <a:r>
              <a:rPr lang="ja-JP" altLang="en-US" dirty="0" smtClean="0"/>
              <a:t>むずか</a:t>
            </a:r>
            <a:r>
              <a:rPr lang="ja-JP" altLang="en-US" dirty="0"/>
              <a:t>し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69" y="1965960"/>
            <a:ext cx="3810387" cy="35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2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やさし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 </a:t>
            </a:r>
            <a:r>
              <a:rPr lang="ja-JP" altLang="en-US" dirty="0" smtClean="0"/>
              <a:t>やさしい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582" y="1868011"/>
            <a:ext cx="3725305" cy="40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55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やす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 </a:t>
            </a:r>
            <a:r>
              <a:rPr lang="ja-JP" altLang="en-US" dirty="0" smtClean="0"/>
              <a:t>やすい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86" y="2069756"/>
            <a:ext cx="3740493" cy="37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よ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 い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78" y="1674341"/>
            <a:ext cx="4326924" cy="43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1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うらさ</a:t>
            </a:r>
            <a:r>
              <a:rPr lang="ja-JP" altLang="en-US" dirty="0" smtClean="0">
                <a:solidFill>
                  <a:srgbClr val="FF0000"/>
                </a:solidFill>
              </a:rPr>
              <a:t>か</a:t>
            </a:r>
            <a:r>
              <a:rPr lang="ja-JP" altLang="en-US" dirty="0">
                <a:solidFill>
                  <a:srgbClr val="FF0000"/>
                </a:solidFill>
              </a:rPr>
              <a:t>った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6548" y="2467216"/>
            <a:ext cx="3505504" cy="3218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9340" y="61557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うるさい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09764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20" y="494270"/>
            <a:ext cx="1414092" cy="1298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724" y="494269"/>
            <a:ext cx="1301193" cy="1298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400" y="414179"/>
            <a:ext cx="1886499" cy="1378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480" y="364804"/>
            <a:ext cx="1173682" cy="1696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44" y="2069756"/>
            <a:ext cx="1414848" cy="141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175" y="1978616"/>
            <a:ext cx="1359027" cy="1625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5196" y="2069904"/>
            <a:ext cx="1419836" cy="1443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4064" y="2109328"/>
            <a:ext cx="1134158" cy="1449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097" y="3836421"/>
            <a:ext cx="1225503" cy="10887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6196" y="3805022"/>
            <a:ext cx="1040568" cy="1333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2439" y="3856932"/>
            <a:ext cx="2012460" cy="11928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78222" y="3657711"/>
            <a:ext cx="1610287" cy="14136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2423" y="5380607"/>
            <a:ext cx="1654080" cy="11385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3140" y="5196580"/>
            <a:ext cx="1156181" cy="13387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98164" y="5292842"/>
            <a:ext cx="1394419" cy="1314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82880" y="5218666"/>
            <a:ext cx="1287140" cy="14114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12805" y="2061262"/>
            <a:ext cx="1505114" cy="15026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00973" y="5272192"/>
            <a:ext cx="1304378" cy="13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57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924054"/>
              </p:ext>
            </p:extLst>
          </p:nvPr>
        </p:nvGraphicFramePr>
        <p:xfrm>
          <a:off x="1326291" y="267045"/>
          <a:ext cx="6096000" cy="6279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266354">
                <a:tc>
                  <a:txBody>
                    <a:bodyPr/>
                    <a:lstStyle/>
                    <a:p>
                      <a:r>
                        <a:rPr lang="en-US" dirty="0" smtClean="0"/>
                        <a:t>English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Present</a:t>
                      </a:r>
                      <a:r>
                        <a:rPr lang="en-US" baseline="0" dirty="0" smtClean="0"/>
                        <a:t> tense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Past tense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noisy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うるさい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うるさかった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delicious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おいしい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おいしかった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big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おおきい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おおきかった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funny;</a:t>
                      </a:r>
                      <a:r>
                        <a:rPr lang="en-US" baseline="0" dirty="0" smtClean="0"/>
                        <a:t> strange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おかしい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おかしかった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interesting;</a:t>
                      </a:r>
                      <a:r>
                        <a:rPr lang="en-US" baseline="0" dirty="0" smtClean="0"/>
                        <a:t> funny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おもしろい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おもしろかった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cute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かわいい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かわいかった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smelly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くさい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くさかった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scary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こわい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こわかった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amazing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すごい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すごかった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expensive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たかい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たかかった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enjoyable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たのしい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たのしかった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small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ちいさい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ちいさかった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boring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つまらない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つまらなかった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tasted awful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まずい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まずかった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difficult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むずかしい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むずかしかった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easy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やさしい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やさしかった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cheap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やすい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やすかった</a:t>
                      </a:r>
                      <a:endParaRPr lang="en-AU" dirty="0"/>
                    </a:p>
                  </a:txBody>
                  <a:tcPr/>
                </a:tc>
              </a:tr>
              <a:tr h="332374">
                <a:tc>
                  <a:txBody>
                    <a:bodyPr/>
                    <a:lstStyle/>
                    <a:p>
                      <a:r>
                        <a:rPr lang="en-US" dirty="0" smtClean="0"/>
                        <a:t>good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いい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dirty="0" smtClean="0"/>
                        <a:t>よかった</a:t>
                      </a:r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57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56" y="4742283"/>
            <a:ext cx="2992529" cy="1593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784" y="2611466"/>
            <a:ext cx="2886075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949" y="228043"/>
            <a:ext cx="6197089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prstClr val="black"/>
                </a:solidFill>
              </a:rPr>
              <a:t>Imagine </a:t>
            </a:r>
            <a:r>
              <a:rPr lang="en-US" sz="1600" dirty="0" smtClean="0">
                <a:solidFill>
                  <a:prstClr val="black"/>
                </a:solidFill>
              </a:rPr>
              <a:t>how the following events/things were and describe them. </a:t>
            </a:r>
            <a:endParaRPr lang="en-AU" sz="1600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710531"/>
              </p:ext>
            </p:extLst>
          </p:nvPr>
        </p:nvGraphicFramePr>
        <p:xfrm>
          <a:off x="306388" y="729494"/>
          <a:ext cx="4693980" cy="1280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2411"/>
                <a:gridCol w="43615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THING </a:t>
                      </a:r>
                      <a:r>
                        <a:rPr lang="ja-JP" altLang="en-US" sz="2000" dirty="0" smtClean="0">
                          <a:solidFill>
                            <a:schemeClr val="tx1"/>
                          </a:solidFill>
                        </a:rPr>
                        <a:t>は　どう　でしたか</a:t>
                      </a:r>
                      <a:r>
                        <a:rPr lang="en-US" sz="2000" dirty="0" smtClean="0"/>
                        <a:t>?</a:t>
                      </a:r>
                    </a:p>
                    <a:p>
                      <a:r>
                        <a:rPr lang="en-AU" sz="1600" b="0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How was THING?</a:t>
                      </a:r>
                      <a:endParaRPr lang="en-AU" sz="1600" b="0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THING </a:t>
                      </a:r>
                      <a:r>
                        <a:rPr lang="ja-JP" altLang="en-US" sz="2000" b="1" dirty="0" smtClean="0">
                          <a:solidFill>
                            <a:schemeClr val="tx1"/>
                          </a:solidFill>
                        </a:rPr>
                        <a:t>は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7030A0"/>
                          </a:solidFill>
                        </a:rPr>
                        <a:t>DESCRIPTION</a:t>
                      </a:r>
                      <a:r>
                        <a:rPr lang="ja-JP" altLang="en-US" sz="2000" b="1" dirty="0" smtClean="0">
                          <a:solidFill>
                            <a:srgbClr val="7030A0"/>
                          </a:solidFill>
                        </a:rPr>
                        <a:t>かった</a:t>
                      </a:r>
                      <a:r>
                        <a:rPr lang="en-US" sz="20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ja-JP" altLang="en-US" sz="2000" b="1" baseline="0" dirty="0" smtClean="0">
                          <a:solidFill>
                            <a:schemeClr val="tx1"/>
                          </a:solidFill>
                        </a:rPr>
                        <a:t>です。</a:t>
                      </a:r>
                      <a:endParaRPr lang="en-US" sz="2000" b="1" baseline="0" dirty="0" smtClean="0"/>
                    </a:p>
                    <a:p>
                      <a:r>
                        <a:rPr lang="en-US" sz="1600" i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THING was DESCRIPTION.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52" y="2320496"/>
            <a:ext cx="2257425" cy="201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82" y="4242486"/>
            <a:ext cx="87716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えい</a:t>
            </a:r>
            <a:r>
              <a:rPr lang="ja-JP" altLang="en-US" dirty="0"/>
              <a:t>が</a:t>
            </a:r>
            <a:endParaRPr lang="en-AU" dirty="0"/>
          </a:p>
        </p:txBody>
      </p:sp>
      <p:sp>
        <p:nvSpPr>
          <p:cNvPr id="10" name="Oval 9"/>
          <p:cNvSpPr/>
          <p:nvPr/>
        </p:nvSpPr>
        <p:spPr>
          <a:xfrm>
            <a:off x="8157776" y="3272553"/>
            <a:ext cx="288324" cy="329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Oval 26"/>
          <p:cNvSpPr/>
          <p:nvPr/>
        </p:nvSpPr>
        <p:spPr>
          <a:xfrm>
            <a:off x="6534384" y="3468694"/>
            <a:ext cx="288324" cy="3295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TextBox 28"/>
          <p:cNvSpPr txBox="1"/>
          <p:nvPr/>
        </p:nvSpPr>
        <p:spPr>
          <a:xfrm>
            <a:off x="6534384" y="4223334"/>
            <a:ext cx="133882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しゅうまつ</a:t>
            </a:r>
            <a:endParaRPr lang="en-AU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977" y="2275815"/>
            <a:ext cx="1510840" cy="19249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1300" y="4562057"/>
            <a:ext cx="1961912" cy="1954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683" y="4655999"/>
            <a:ext cx="2734548" cy="166926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172965" y="6137334"/>
            <a:ext cx="11079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キャンプ</a:t>
            </a:r>
            <a:endParaRPr lang="en-AU" dirty="0"/>
          </a:p>
        </p:txBody>
      </p:sp>
      <p:sp>
        <p:nvSpPr>
          <p:cNvPr id="34" name="TextBox 33"/>
          <p:cNvSpPr txBox="1"/>
          <p:nvPr/>
        </p:nvSpPr>
        <p:spPr>
          <a:xfrm>
            <a:off x="3853674" y="6211663"/>
            <a:ext cx="11079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えんそ</a:t>
            </a:r>
            <a:r>
              <a:rPr lang="ja-JP" altLang="en-US" dirty="0"/>
              <a:t>く</a:t>
            </a:r>
            <a:endParaRPr lang="en-AU" dirty="0"/>
          </a:p>
        </p:txBody>
      </p:sp>
      <p:sp>
        <p:nvSpPr>
          <p:cNvPr id="35" name="TextBox 34"/>
          <p:cNvSpPr txBox="1"/>
          <p:nvPr/>
        </p:nvSpPr>
        <p:spPr>
          <a:xfrm>
            <a:off x="6673914" y="6211663"/>
            <a:ext cx="133882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レストラン</a:t>
            </a:r>
            <a:endParaRPr lang="en-AU" dirty="0"/>
          </a:p>
        </p:txBody>
      </p:sp>
      <p:sp>
        <p:nvSpPr>
          <p:cNvPr id="25" name="TextBox 24"/>
          <p:cNvSpPr txBox="1"/>
          <p:nvPr/>
        </p:nvSpPr>
        <p:spPr>
          <a:xfrm>
            <a:off x="3226949" y="4187490"/>
            <a:ext cx="214033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り</a:t>
            </a:r>
            <a:r>
              <a:rPr lang="ja-JP" altLang="en-US" dirty="0" smtClean="0"/>
              <a:t>ょこう </a:t>
            </a:r>
            <a:r>
              <a:rPr lang="en-US" altLang="ja-JP" dirty="0" smtClean="0"/>
              <a:t>or  </a:t>
            </a:r>
            <a:r>
              <a:rPr lang="ja-JP" altLang="en-US" dirty="0" smtClean="0"/>
              <a:t>やすみ</a:t>
            </a:r>
            <a:endParaRPr lang="en-AU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137" y="354666"/>
            <a:ext cx="1548518" cy="201185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867312" y="2119661"/>
            <a:ext cx="133882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/>
              <a:t>パーティー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48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おいし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329" y="2606761"/>
            <a:ext cx="2948288" cy="2948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9340" y="61557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おいしい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498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おおきかった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092" y="2397106"/>
            <a:ext cx="3310415" cy="335918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622854" y="3501081"/>
            <a:ext cx="1342768" cy="72492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043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おかし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1587" y="2057400"/>
            <a:ext cx="2795425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9340" y="61557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おかしい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325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おもしろ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000" y="2057400"/>
            <a:ext cx="4038600" cy="403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9340" y="615574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おもしろい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3815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かわい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012" y="2238375"/>
            <a:ext cx="3076575" cy="3676650"/>
          </a:xfrm>
        </p:spPr>
      </p:pic>
      <p:sp>
        <p:nvSpPr>
          <p:cNvPr id="7" name="TextBox 6"/>
          <p:cNvSpPr txBox="1"/>
          <p:nvPr/>
        </p:nvSpPr>
        <p:spPr>
          <a:xfrm>
            <a:off x="7389340" y="615574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かわいい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436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くさ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く</a:t>
            </a:r>
            <a:r>
              <a:rPr lang="ja-JP" altLang="en-US" dirty="0"/>
              <a:t>さ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676" y="2247082"/>
            <a:ext cx="2942624" cy="29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32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こ</a:t>
            </a:r>
            <a:r>
              <a:rPr lang="ja-JP" altLang="en-US" dirty="0"/>
              <a:t>わ</a:t>
            </a:r>
            <a:r>
              <a:rPr lang="ja-JP" altLang="en-US" dirty="0" smtClean="0">
                <a:solidFill>
                  <a:srgbClr val="FF0000"/>
                </a:solidFill>
              </a:rPr>
              <a:t>かった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9340" y="615574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こ</a:t>
            </a:r>
            <a:r>
              <a:rPr lang="ja-JP" altLang="en-US" dirty="0"/>
              <a:t>わ</a:t>
            </a:r>
            <a:r>
              <a:rPr lang="ja-JP" altLang="en-US" dirty="0" smtClean="0"/>
              <a:t>い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0846" y="1760838"/>
            <a:ext cx="315944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47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100</TotalTime>
  <Words>435</Words>
  <Application>Microsoft Office PowerPoint</Application>
  <PresentationFormat>On-screen Show (4:3)</PresentationFormat>
  <Paragraphs>109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ゴシック</vt:lpstr>
      <vt:lpstr>Arial</vt:lpstr>
      <vt:lpstr>Calibri</vt:lpstr>
      <vt:lpstr>Corbel</vt:lpstr>
      <vt:lpstr>Basis</vt:lpstr>
      <vt:lpstr>Adjectives</vt:lpstr>
      <vt:lpstr>うらさかった</vt:lpstr>
      <vt:lpstr>おいしかった</vt:lpstr>
      <vt:lpstr>おおきかった</vt:lpstr>
      <vt:lpstr>おかしかった</vt:lpstr>
      <vt:lpstr>おもしろかった</vt:lpstr>
      <vt:lpstr>かわいかった</vt:lpstr>
      <vt:lpstr>くさかった</vt:lpstr>
      <vt:lpstr>こわかった</vt:lpstr>
      <vt:lpstr>すごかった</vt:lpstr>
      <vt:lpstr>たかかった</vt:lpstr>
      <vt:lpstr>たのしかった</vt:lpstr>
      <vt:lpstr>ちいさかった</vt:lpstr>
      <vt:lpstr>つまらなかった</vt:lpstr>
      <vt:lpstr>まずかった</vt:lpstr>
      <vt:lpstr>みずかしかった</vt:lpstr>
      <vt:lpstr>やさしかった</vt:lpstr>
      <vt:lpstr>やすかった</vt:lpstr>
      <vt:lpstr>よかった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Adjectives</dc:title>
  <dc:creator>billinge</dc:creator>
  <cp:lastModifiedBy>billinge</cp:lastModifiedBy>
  <cp:revision>11</cp:revision>
  <dcterms:created xsi:type="dcterms:W3CDTF">2014-01-17T03:26:40Z</dcterms:created>
  <dcterms:modified xsi:type="dcterms:W3CDTF">2014-01-19T23:41:21Z</dcterms:modified>
</cp:coreProperties>
</file>