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548C6-02CE-43A1-836D-497D4F8ECD2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23357-EBE1-4FDA-A954-AEAD5A70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23357-EBE1-4FDA-A954-AEAD5A70D3C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23357-EBE1-4FDA-A954-AEAD5A70D3C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23357-EBE1-4FDA-A954-AEAD5A70D3C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23357-EBE1-4FDA-A954-AEAD5A70D3C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434340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Adjectives </a:t>
            </a:r>
            <a:br>
              <a:rPr lang="en-US" sz="7200" b="1" dirty="0" smtClean="0"/>
            </a:br>
            <a:r>
              <a:rPr lang="ja-JP" altLang="en-US" sz="7200" b="1" dirty="0" smtClean="0">
                <a:solidFill>
                  <a:srgbClr val="FF0000"/>
                </a:solidFill>
              </a:rPr>
              <a:t>けいようし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4400" b="1" dirty="0" smtClean="0"/>
              <a:t>- Tenses</a:t>
            </a:r>
            <a:br>
              <a:rPr lang="en-US" sz="4400" b="1" dirty="0" smtClean="0"/>
            </a:br>
            <a:r>
              <a:rPr lang="en-US" sz="4400" b="1" dirty="0" smtClean="0"/>
              <a:t>- Combining two adjectives</a:t>
            </a:r>
            <a:endParaRPr lang="en-US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Joining of the Adjectives</a:t>
            </a:r>
            <a:endParaRPr lang="en-US" sz="4800" dirty="0"/>
          </a:p>
        </p:txBody>
      </p:sp>
      <p:pic>
        <p:nvPicPr>
          <p:cNvPr id="2051" name="Picture 3" descr="G:\VANDANA 12-13\images\personalities\dance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752600"/>
            <a:ext cx="1905000" cy="179294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2828836"/>
            <a:ext cx="960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b="1" dirty="0" smtClean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0" y="3159332"/>
            <a:ext cx="9677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4800" dirty="0" smtClean="0"/>
          </a:p>
          <a:p>
            <a:pPr algn="ctr"/>
            <a:r>
              <a:rPr lang="ja-JP" altLang="en-US" sz="4000" dirty="0" smtClean="0"/>
              <a:t>ゆ</a:t>
            </a:r>
            <a:r>
              <a:rPr lang="ja-JP" altLang="en-US" sz="4000" dirty="0" smtClean="0"/>
              <a:t>うめいな　ひと　です。</a:t>
            </a:r>
            <a:endParaRPr lang="en-US" altLang="ja-JP" sz="4000" dirty="0" smtClean="0"/>
          </a:p>
          <a:p>
            <a:pPr algn="ctr"/>
            <a:r>
              <a:rPr lang="ja-JP" altLang="en-US" sz="4000" dirty="0" smtClean="0"/>
              <a:t>せ</a:t>
            </a:r>
            <a:r>
              <a:rPr lang="ja-JP" altLang="en-US" sz="4000" dirty="0" smtClean="0"/>
              <a:t>いが　たかい　ひと　です。 </a:t>
            </a:r>
            <a:endParaRPr lang="en-US" altLang="ja-JP" sz="4000" dirty="0" smtClean="0"/>
          </a:p>
          <a:p>
            <a:pPr algn="ctr"/>
            <a:r>
              <a:rPr lang="ja-JP" altLang="en-US" sz="4000" dirty="0" smtClean="0"/>
              <a:t>　　　　　　　　　　　　　　　</a:t>
            </a:r>
            <a:endParaRPr lang="en-US" altLang="ja-JP" sz="4000" dirty="0" smtClean="0"/>
          </a:p>
          <a:p>
            <a:pPr algn="ctr"/>
            <a:r>
              <a:rPr lang="ja-JP" altLang="en-US" sz="4000" dirty="0" smtClean="0"/>
              <a:t>ゆうめい</a:t>
            </a:r>
            <a:r>
              <a:rPr lang="ja-JP" altLang="en-US" sz="4000" dirty="0" smtClean="0">
                <a:solidFill>
                  <a:srgbClr val="FF0000"/>
                </a:solidFill>
              </a:rPr>
              <a:t>で</a:t>
            </a:r>
            <a:r>
              <a:rPr lang="ja-JP" altLang="en-US" sz="4000" dirty="0" smtClean="0"/>
              <a:t>せいが　たかい人　です。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52400" y="5676900"/>
            <a:ext cx="8839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Joining of the Adjectives</a:t>
            </a:r>
            <a:endParaRPr lang="en-US" sz="4800" dirty="0"/>
          </a:p>
        </p:txBody>
      </p:sp>
      <p:pic>
        <p:nvPicPr>
          <p:cNvPr id="2051" name="Picture 3" descr="G:\VANDANA 12-13\images\personalities\dance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676400"/>
            <a:ext cx="1781175" cy="1676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2828836"/>
            <a:ext cx="960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b="1" dirty="0" smtClean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0" y="2790000"/>
            <a:ext cx="9677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4800" dirty="0" smtClean="0"/>
          </a:p>
          <a:p>
            <a:r>
              <a:rPr lang="ja-JP" altLang="en-US" sz="4800" dirty="0" smtClean="0"/>
              <a:t>　</a:t>
            </a:r>
            <a:endParaRPr lang="en-US" altLang="ja-JP" sz="4800" dirty="0" smtClean="0"/>
          </a:p>
          <a:p>
            <a:pPr algn="ctr"/>
            <a:r>
              <a:rPr lang="ja-JP" altLang="en-US" sz="4000" dirty="0" smtClean="0"/>
              <a:t>せ</a:t>
            </a:r>
            <a:r>
              <a:rPr lang="ja-JP" altLang="en-US" sz="4000" dirty="0" smtClean="0"/>
              <a:t>いが　たかい　ひと　です。</a:t>
            </a:r>
            <a:endParaRPr lang="en-US" altLang="ja-JP" sz="4000" dirty="0" smtClean="0"/>
          </a:p>
          <a:p>
            <a:pPr algn="ctr"/>
            <a:r>
              <a:rPr lang="ja-JP" altLang="en-US" sz="4000" dirty="0" smtClean="0"/>
              <a:t> </a:t>
            </a:r>
            <a:r>
              <a:rPr lang="ja-JP" altLang="en-US" sz="4000" dirty="0" smtClean="0"/>
              <a:t>ゆ</a:t>
            </a:r>
            <a:r>
              <a:rPr lang="ja-JP" altLang="en-US" sz="4000" dirty="0" smtClean="0"/>
              <a:t>うめいな　ひと　です。 　　　　　　　　　</a:t>
            </a:r>
            <a:endParaRPr lang="en-US" altLang="ja-JP" sz="4000" dirty="0"/>
          </a:p>
          <a:p>
            <a:endParaRPr lang="en-US" altLang="ja-JP" sz="4000" dirty="0" smtClean="0"/>
          </a:p>
          <a:p>
            <a:r>
              <a:rPr lang="ja-JP" altLang="en-US" sz="4000" dirty="0" smtClean="0"/>
              <a:t>せ</a:t>
            </a:r>
            <a:r>
              <a:rPr lang="ja-JP" altLang="en-US" sz="4000" dirty="0" smtClean="0"/>
              <a:t>いが　たか</a:t>
            </a:r>
            <a:r>
              <a:rPr lang="ja-JP" altLang="en-US" sz="4000" dirty="0" smtClean="0">
                <a:solidFill>
                  <a:srgbClr val="FF0000"/>
                </a:solidFill>
              </a:rPr>
              <a:t>くて</a:t>
            </a:r>
            <a:r>
              <a:rPr lang="ja-JP" altLang="en-US" sz="4000" dirty="0" smtClean="0"/>
              <a:t>有名なひと　です。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52400" y="5952318"/>
            <a:ext cx="8839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い　ー　けいようしい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  </a:t>
            </a:r>
          </a:p>
          <a:p>
            <a:pPr>
              <a:buNone/>
            </a:pPr>
            <a:r>
              <a:rPr lang="en-US" sz="3600" b="1" dirty="0" smtClean="0"/>
              <a:t>   </a:t>
            </a:r>
            <a:endParaRPr lang="en-US" sz="3600" b="1" dirty="0" smtClean="0"/>
          </a:p>
          <a:p>
            <a:pPr>
              <a:buNone/>
            </a:pPr>
            <a:r>
              <a:rPr lang="ja-JP" altLang="en-US" sz="3600" b="1" dirty="0" smtClean="0"/>
              <a:t>　</a:t>
            </a:r>
            <a:r>
              <a:rPr lang="en-US" sz="3600" b="1" dirty="0" smtClean="0">
                <a:solidFill>
                  <a:schemeClr val="tx1"/>
                </a:solidFill>
              </a:rPr>
              <a:t>Present </a:t>
            </a:r>
            <a:r>
              <a:rPr lang="en-US" sz="3600" b="1" dirty="0">
                <a:solidFill>
                  <a:schemeClr val="tx1"/>
                </a:solidFill>
              </a:rPr>
              <a:t>t</a:t>
            </a:r>
            <a:r>
              <a:rPr lang="en-US" sz="3600" b="1" dirty="0" smtClean="0">
                <a:solidFill>
                  <a:schemeClr val="tx1"/>
                </a:solidFill>
              </a:rPr>
              <a:t>ense          </a:t>
            </a:r>
          </a:p>
          <a:p>
            <a:pPr>
              <a:buNone/>
            </a:pPr>
            <a:r>
              <a:rPr lang="en-US" altLang="ja-JP" sz="3600" b="1" dirty="0"/>
              <a:t>	</a:t>
            </a:r>
            <a:r>
              <a:rPr lang="en-US" altLang="ja-JP" sz="3600" b="1" dirty="0" smtClean="0"/>
              <a:t>				</a:t>
            </a:r>
            <a:r>
              <a:rPr lang="ja-JP" altLang="en-US" sz="3600" b="1" dirty="0" smtClean="0"/>
              <a:t>た</a:t>
            </a:r>
            <a:r>
              <a:rPr lang="ja-JP" altLang="en-US" sz="3600" b="1" dirty="0" smtClean="0"/>
              <a:t>だ</a:t>
            </a:r>
            <a:r>
              <a:rPr lang="ja-JP" altLang="en-US" sz="3600" b="1" dirty="0" smtClean="0"/>
              <a:t>しい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です。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3600" b="1" dirty="0" smtClean="0"/>
              <a:t>　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Present 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negative</a:t>
            </a:r>
            <a:r>
              <a:rPr lang="ja-JP" altLang="en-US" sz="3600" b="1" dirty="0" smtClean="0"/>
              <a:t>　</a:t>
            </a:r>
            <a:endParaRPr lang="en-US" altLang="ja-JP" sz="3600" b="1" dirty="0" smtClean="0"/>
          </a:p>
          <a:p>
            <a:pPr>
              <a:buNone/>
            </a:pPr>
            <a:r>
              <a:rPr lang="en-US" altLang="ja-JP" sz="3600" b="1" dirty="0"/>
              <a:t>	</a:t>
            </a:r>
            <a:r>
              <a:rPr lang="en-US" altLang="ja-JP" sz="3600" b="1" dirty="0" smtClean="0"/>
              <a:t>				</a:t>
            </a:r>
            <a:r>
              <a:rPr lang="ja-JP" altLang="en-US" sz="3600" b="1" dirty="0" smtClean="0"/>
              <a:t>ただ</a:t>
            </a:r>
            <a:r>
              <a:rPr lang="ja-JP" altLang="en-US" sz="3600" b="1" dirty="0" smtClean="0"/>
              <a:t>し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くない　です。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3600" b="1" dirty="0" smtClean="0"/>
              <a:t>　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Past  tense               </a:t>
            </a:r>
            <a:endParaRPr lang="en-US" altLang="ja-JP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ja-JP" sz="3600" b="1" dirty="0"/>
              <a:t>	</a:t>
            </a:r>
            <a:r>
              <a:rPr lang="en-US" altLang="ja-JP" sz="3600" b="1" dirty="0" smtClean="0"/>
              <a:t>				</a:t>
            </a:r>
            <a:r>
              <a:rPr lang="ja-JP" altLang="en-US" sz="3600" b="1" dirty="0" smtClean="0"/>
              <a:t>た</a:t>
            </a:r>
            <a:r>
              <a:rPr lang="ja-JP" altLang="en-US" sz="3600" b="1" dirty="0" smtClean="0"/>
              <a:t>だし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かった　です。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3600" b="1" dirty="0" smtClean="0"/>
              <a:t>　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Past  </a:t>
            </a:r>
            <a:r>
              <a:rPr lang="en-US" altLang="ja-JP" sz="3600" b="1" dirty="0">
                <a:solidFill>
                  <a:schemeClr val="tx1"/>
                </a:solidFill>
              </a:rPr>
              <a:t>n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egative    </a:t>
            </a:r>
            <a:r>
              <a:rPr lang="ja-JP" altLang="en-US" sz="3600" b="1" dirty="0" smtClean="0"/>
              <a:t>　</a:t>
            </a:r>
            <a:endParaRPr lang="en-US" altLang="ja-JP" sz="3600" b="1" dirty="0" smtClean="0"/>
          </a:p>
          <a:p>
            <a:pPr>
              <a:buNone/>
            </a:pPr>
            <a:r>
              <a:rPr lang="en-US" altLang="ja-JP" sz="3600" b="1" dirty="0"/>
              <a:t>	</a:t>
            </a:r>
            <a:r>
              <a:rPr lang="en-US" altLang="ja-JP" sz="3600" b="1" dirty="0" smtClean="0"/>
              <a:t>				</a:t>
            </a:r>
            <a:r>
              <a:rPr lang="ja-JP" altLang="en-US" sz="3600" b="1" dirty="0" smtClean="0"/>
              <a:t>た</a:t>
            </a:r>
            <a:r>
              <a:rPr lang="ja-JP" altLang="en-US" sz="3600" b="1" dirty="0" smtClean="0"/>
              <a:t>だし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くなかった　です</a:t>
            </a:r>
            <a:r>
              <a:rPr lang="ja-JP" altLang="en-US" sz="3600" dirty="0" smtClean="0">
                <a:solidFill>
                  <a:srgbClr val="FF0000"/>
                </a:solidFill>
              </a:rPr>
              <a:t>。</a:t>
            </a:r>
            <a:r>
              <a:rPr lang="ja-JP" altLang="en-US" sz="3600" dirty="0" smtClean="0"/>
              <a:t>　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172200" y="1143000"/>
            <a:ext cx="2743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</a:rPr>
              <a:t>３ｘ３＝ </a:t>
            </a:r>
            <a:r>
              <a:rPr lang="en-US" altLang="ja-JP" sz="3600" dirty="0" smtClean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8720" y="1066800"/>
            <a:ext cx="14734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Example:</a:t>
            </a:r>
            <a:endParaRPr lang="en-US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やさしい　</a:t>
            </a:r>
            <a:r>
              <a:rPr lang="ja-JP" altLang="en-US" sz="3200" dirty="0" smtClean="0"/>
              <a:t>（いーけいようし）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5029200" y="1142999"/>
            <a:ext cx="3886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 + 3 </a:t>
            </a:r>
            <a:r>
              <a:rPr lang="en-US" sz="3600" dirty="0" smtClean="0"/>
              <a:t>= 6</a:t>
            </a: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6906" y="1450031"/>
            <a:ext cx="8915400" cy="5255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600" dirty="0" smtClean="0"/>
              <a:t>  </a:t>
            </a:r>
          </a:p>
          <a:p>
            <a:pPr>
              <a:buFont typeface="Arial" pitchFamily="34" charset="0"/>
              <a:buNone/>
            </a:pPr>
            <a:r>
              <a:rPr lang="en-US" sz="3600" b="1" dirty="0" smtClean="0"/>
              <a:t>   </a:t>
            </a:r>
          </a:p>
          <a:p>
            <a:pPr>
              <a:buFont typeface="Arial" pitchFamily="34" charset="0"/>
              <a:buNone/>
            </a:pPr>
            <a:r>
              <a:rPr lang="ja-JP" altLang="en-US" sz="3600" b="1" dirty="0" smtClean="0"/>
              <a:t>　</a:t>
            </a:r>
            <a:r>
              <a:rPr lang="en-US" sz="3600" b="1" dirty="0" smtClean="0">
                <a:solidFill>
                  <a:schemeClr val="tx1"/>
                </a:solidFill>
              </a:rPr>
              <a:t>Present tense          </a:t>
            </a:r>
          </a:p>
          <a:p>
            <a:pPr>
              <a:buFont typeface="Arial" pitchFamily="34" charset="0"/>
              <a:buNone/>
            </a:pPr>
            <a:r>
              <a:rPr lang="en-US" altLang="ja-JP" sz="3600" b="1" dirty="0" smtClean="0"/>
              <a:t>					</a:t>
            </a:r>
            <a:r>
              <a:rPr lang="ja-JP" altLang="en-US" sz="3600" b="1" dirty="0"/>
              <a:t>やさし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です。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600" b="1" dirty="0" smtClean="0"/>
              <a:t>　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Present negative</a:t>
            </a:r>
            <a:r>
              <a:rPr lang="ja-JP" altLang="en-US" sz="3600" b="1" dirty="0" smtClean="0"/>
              <a:t>　</a:t>
            </a:r>
            <a:endParaRPr lang="en-US" altLang="ja-JP" sz="3600" b="1" dirty="0" smtClean="0"/>
          </a:p>
          <a:p>
            <a:pPr>
              <a:buFont typeface="Arial" pitchFamily="34" charset="0"/>
              <a:buNone/>
            </a:pPr>
            <a:r>
              <a:rPr lang="en-US" altLang="ja-JP" sz="3600" b="1" dirty="0" smtClean="0"/>
              <a:t>					</a:t>
            </a:r>
            <a:r>
              <a:rPr lang="ja-JP" altLang="en-US" sz="3600" b="1" dirty="0"/>
              <a:t>やさし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くない　です。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600" b="1" dirty="0" smtClean="0"/>
              <a:t>　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Past  tense               </a:t>
            </a:r>
          </a:p>
          <a:p>
            <a:pPr>
              <a:buFont typeface="Arial" pitchFamily="34" charset="0"/>
              <a:buNone/>
            </a:pPr>
            <a:r>
              <a:rPr lang="en-US" altLang="ja-JP" sz="3600" b="1" dirty="0" smtClean="0"/>
              <a:t>					</a:t>
            </a:r>
            <a:r>
              <a:rPr lang="ja-JP" altLang="en-US" sz="3600" b="1" dirty="0"/>
              <a:t>やさし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かった　です。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600" b="1" dirty="0" smtClean="0"/>
              <a:t>　</a:t>
            </a:r>
            <a:r>
              <a:rPr lang="en-US" altLang="ja-JP" sz="3600" b="1" dirty="0" smtClean="0">
                <a:solidFill>
                  <a:schemeClr val="tx1"/>
                </a:solidFill>
              </a:rPr>
              <a:t>Past  negative    </a:t>
            </a:r>
            <a:r>
              <a:rPr lang="ja-JP" altLang="en-US" sz="3600" b="1" dirty="0" smtClean="0"/>
              <a:t>　</a:t>
            </a:r>
            <a:endParaRPr lang="en-US" altLang="ja-JP" sz="3600" b="1" dirty="0" smtClean="0"/>
          </a:p>
          <a:p>
            <a:pPr>
              <a:buFont typeface="Arial" pitchFamily="34" charset="0"/>
              <a:buNone/>
            </a:pPr>
            <a:r>
              <a:rPr lang="en-US" altLang="ja-JP" sz="3600" b="1" dirty="0" smtClean="0"/>
              <a:t>					</a:t>
            </a:r>
            <a:r>
              <a:rPr lang="ja-JP" altLang="en-US" sz="3600" b="1" dirty="0" smtClean="0"/>
              <a:t>やさし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くなかった　です</a:t>
            </a:r>
            <a:r>
              <a:rPr lang="ja-JP" altLang="en-US" sz="3600" dirty="0" smtClean="0">
                <a:solidFill>
                  <a:srgbClr val="FF0000"/>
                </a:solidFill>
              </a:rPr>
              <a:t>。</a:t>
            </a:r>
            <a:r>
              <a:rPr lang="ja-JP" altLang="en-US" sz="3600" dirty="0" smtClean="0"/>
              <a:t>　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657600" y="1219198"/>
            <a:ext cx="14734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Example:</a:t>
            </a:r>
            <a:endParaRPr lang="en-US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85922" y="2730388"/>
            <a:ext cx="345426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0" y="3886200"/>
            <a:ext cx="4343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40742" y="4953000"/>
            <a:ext cx="5274658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40742" y="5867400"/>
            <a:ext cx="5350858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な　ー　けいようしい</a:t>
            </a:r>
            <a:endParaRPr lang="en-US" sz="4800" dirty="0"/>
          </a:p>
        </p:txBody>
      </p:sp>
      <p:pic>
        <p:nvPicPr>
          <p:cNvPr id="1027" name="Picture 3" descr="G:\VANDANA 12-13\images\personalities\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066800"/>
            <a:ext cx="1940379" cy="17526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1600201"/>
            <a:ext cx="8915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600" dirty="0" smtClean="0"/>
              <a:t>  </a:t>
            </a:r>
            <a:endParaRPr lang="en-US" sz="3600" b="1" dirty="0" smtClean="0"/>
          </a:p>
          <a:p>
            <a:pPr>
              <a:buFont typeface="Arial" pitchFamily="34" charset="0"/>
              <a:buNone/>
            </a:pPr>
            <a:r>
              <a:rPr lang="ja-JP" altLang="en-US" sz="3600" b="1" dirty="0" smtClean="0"/>
              <a:t>　</a:t>
            </a:r>
            <a:r>
              <a:rPr lang="en-US" sz="2800" b="1" dirty="0" smtClean="0">
                <a:solidFill>
                  <a:schemeClr val="tx1"/>
                </a:solidFill>
              </a:rPr>
              <a:t>Present tense          </a:t>
            </a:r>
          </a:p>
          <a:p>
            <a:pPr>
              <a:buFont typeface="Arial" pitchFamily="34" charset="0"/>
              <a:buNone/>
            </a:pPr>
            <a:r>
              <a:rPr lang="en-US" altLang="ja-JP" sz="2800" b="1" dirty="0" smtClean="0"/>
              <a:t>				</a:t>
            </a:r>
            <a:r>
              <a:rPr lang="ja-JP" altLang="en-US" sz="2800" b="1" dirty="0" smtClean="0"/>
              <a:t>きれい</a:t>
            </a:r>
            <a:r>
              <a:rPr lang="en-US" altLang="ja-JP" sz="2800" b="1" dirty="0" smtClean="0"/>
              <a:t>/</a:t>
            </a:r>
            <a:r>
              <a:rPr lang="ja-JP" altLang="en-US" sz="2800" b="1" dirty="0" smtClean="0"/>
              <a:t>きれいなひと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です。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b="1" dirty="0" smtClean="0"/>
              <a:t>　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Present negative</a:t>
            </a:r>
            <a:r>
              <a:rPr lang="ja-JP" altLang="en-US" sz="2800" b="1" dirty="0" smtClean="0"/>
              <a:t>　</a:t>
            </a:r>
            <a:endParaRPr lang="en-US" altLang="ja-JP" sz="2800" b="1" dirty="0" smtClean="0"/>
          </a:p>
          <a:p>
            <a:pPr>
              <a:buFont typeface="Arial" pitchFamily="34" charset="0"/>
              <a:buNone/>
            </a:pPr>
            <a:r>
              <a:rPr lang="en-US" altLang="ja-JP" sz="2800" b="1" dirty="0" smtClean="0"/>
              <a:t>				</a:t>
            </a:r>
            <a:r>
              <a:rPr lang="ja-JP" altLang="en-US" sz="2800" b="1" dirty="0" smtClean="0"/>
              <a:t>きれい</a:t>
            </a:r>
            <a:r>
              <a:rPr lang="ja-JP" altLang="en-US" sz="2800" b="1" dirty="0">
                <a:solidFill>
                  <a:srgbClr val="FF0000"/>
                </a:solidFill>
              </a:rPr>
              <a:t>で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はありません。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b="1" dirty="0" smtClean="0"/>
              <a:t>　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Past  tense               </a:t>
            </a:r>
          </a:p>
          <a:p>
            <a:pPr>
              <a:buFont typeface="Arial" pitchFamily="34" charset="0"/>
              <a:buNone/>
            </a:pPr>
            <a:r>
              <a:rPr lang="en-US" altLang="ja-JP" sz="2800" b="1" dirty="0" smtClean="0"/>
              <a:t>				</a:t>
            </a:r>
            <a:r>
              <a:rPr lang="ja-JP" altLang="en-US" sz="2800" b="1" dirty="0" smtClean="0"/>
              <a:t>きれい</a:t>
            </a:r>
            <a:r>
              <a:rPr lang="ja-JP" altLang="en-US" sz="2800" b="1" dirty="0">
                <a:solidFill>
                  <a:srgbClr val="FF0000"/>
                </a:solidFill>
              </a:rPr>
              <a:t>でした。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b="1" dirty="0" smtClean="0"/>
              <a:t>　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Past  negative    </a:t>
            </a:r>
            <a:r>
              <a:rPr lang="ja-JP" altLang="en-US" sz="2800" b="1" dirty="0" smtClean="0"/>
              <a:t>　</a:t>
            </a:r>
            <a:endParaRPr lang="en-US" altLang="ja-JP" sz="2800" b="1" dirty="0" smtClean="0"/>
          </a:p>
          <a:p>
            <a:pPr>
              <a:buFont typeface="Arial" pitchFamily="34" charset="0"/>
              <a:buNone/>
            </a:pPr>
            <a:r>
              <a:rPr lang="en-US" altLang="ja-JP" sz="2800" b="1" dirty="0" smtClean="0"/>
              <a:t>				</a:t>
            </a:r>
            <a:r>
              <a:rPr lang="ja-JP" altLang="en-US" sz="2800" b="1" dirty="0" smtClean="0"/>
              <a:t>きれい</a:t>
            </a:r>
            <a:r>
              <a:rPr lang="ja-JP" altLang="en-US" sz="2800" b="1" dirty="0">
                <a:solidFill>
                  <a:srgbClr val="FF0000"/>
                </a:solidFill>
              </a:rPr>
              <a:t>で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はありませんでした。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486400" y="1135837"/>
            <a:ext cx="14734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Example:</a:t>
            </a:r>
            <a:endParaRPr lang="en-US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じょうず　</a:t>
            </a:r>
            <a:r>
              <a:rPr lang="ja-JP" altLang="en-US" sz="3200" dirty="0" smtClean="0"/>
              <a:t>（なーけようし）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600201"/>
            <a:ext cx="8915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600" dirty="0" smtClean="0"/>
              <a:t>  </a:t>
            </a:r>
            <a:endParaRPr lang="en-US" sz="3600" b="1" dirty="0" smtClean="0"/>
          </a:p>
          <a:p>
            <a:pPr>
              <a:buFont typeface="Arial" pitchFamily="34" charset="0"/>
              <a:buNone/>
            </a:pPr>
            <a:r>
              <a:rPr lang="ja-JP" altLang="en-US" sz="3600" b="1" dirty="0" smtClean="0"/>
              <a:t>　</a:t>
            </a:r>
            <a:r>
              <a:rPr lang="en-US" sz="2800" b="1" dirty="0" smtClean="0">
                <a:solidFill>
                  <a:schemeClr val="tx1"/>
                </a:solidFill>
              </a:rPr>
              <a:t>Present tense          </a:t>
            </a:r>
          </a:p>
          <a:p>
            <a:pPr>
              <a:buFont typeface="Arial" pitchFamily="34" charset="0"/>
              <a:buNone/>
            </a:pPr>
            <a:r>
              <a:rPr lang="en-US" altLang="ja-JP" sz="2800" b="1" dirty="0" smtClean="0"/>
              <a:t>				</a:t>
            </a:r>
            <a:r>
              <a:rPr lang="ja-JP" altLang="en-US" sz="2800" b="1" dirty="0" smtClean="0"/>
              <a:t>じょうず</a:t>
            </a:r>
            <a:r>
              <a:rPr lang="en-US" altLang="ja-JP" sz="2800" b="1" dirty="0" smtClean="0"/>
              <a:t>/</a:t>
            </a:r>
            <a:r>
              <a:rPr lang="ja-JP" altLang="en-US" sz="2800" b="1" dirty="0" smtClean="0"/>
              <a:t>じょうずなダンサー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です。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b="1" dirty="0" smtClean="0"/>
              <a:t>　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Present negative</a:t>
            </a:r>
            <a:r>
              <a:rPr lang="ja-JP" altLang="en-US" sz="2800" b="1" dirty="0" smtClean="0"/>
              <a:t>　</a:t>
            </a:r>
            <a:endParaRPr lang="en-US" altLang="ja-JP" sz="2800" b="1" dirty="0" smtClean="0"/>
          </a:p>
          <a:p>
            <a:pPr>
              <a:buFont typeface="Arial" pitchFamily="34" charset="0"/>
              <a:buNone/>
            </a:pPr>
            <a:r>
              <a:rPr lang="en-US" altLang="ja-JP" sz="2800" b="1" dirty="0" smtClean="0"/>
              <a:t>				</a:t>
            </a:r>
            <a:r>
              <a:rPr lang="ja-JP" altLang="en-US" sz="2800" b="1" dirty="0" smtClean="0"/>
              <a:t>じょうず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ではありません。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b="1" dirty="0" smtClean="0"/>
              <a:t>　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Past  tense               </a:t>
            </a:r>
          </a:p>
          <a:p>
            <a:pPr>
              <a:buFont typeface="Arial" pitchFamily="34" charset="0"/>
              <a:buNone/>
            </a:pPr>
            <a:r>
              <a:rPr lang="en-US" altLang="ja-JP" sz="2800" b="1" dirty="0" smtClean="0"/>
              <a:t>				</a:t>
            </a:r>
            <a:r>
              <a:rPr lang="ja-JP" altLang="en-US" sz="2800" b="1" dirty="0" smtClean="0"/>
              <a:t>じょうず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で</a:t>
            </a:r>
            <a:r>
              <a:rPr lang="ja-JP" altLang="en-US" sz="2800" b="1" dirty="0">
                <a:solidFill>
                  <a:srgbClr val="FF0000"/>
                </a:solidFill>
              </a:rPr>
              <a:t>した。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2800" b="1" dirty="0" smtClean="0"/>
              <a:t>　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Past  negative    </a:t>
            </a:r>
            <a:r>
              <a:rPr lang="ja-JP" altLang="en-US" sz="2800" b="1" dirty="0" smtClean="0"/>
              <a:t>　</a:t>
            </a:r>
            <a:endParaRPr lang="en-US" altLang="ja-JP" sz="2800" b="1" dirty="0" smtClean="0"/>
          </a:p>
          <a:p>
            <a:pPr>
              <a:buFont typeface="Arial" pitchFamily="34" charset="0"/>
              <a:buNone/>
            </a:pPr>
            <a:r>
              <a:rPr lang="en-US" altLang="ja-JP" sz="2800" b="1" dirty="0" smtClean="0"/>
              <a:t>				</a:t>
            </a:r>
            <a:r>
              <a:rPr lang="ja-JP" altLang="en-US" sz="2800" b="1" dirty="0" smtClean="0"/>
              <a:t>じょうず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ではありませんでした。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486400" y="1135837"/>
            <a:ext cx="14734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Example:</a:t>
            </a:r>
            <a:endParaRPr lang="en-US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pic>
        <p:nvPicPr>
          <p:cNvPr id="6" name="Picture 3" descr="G:\VANDANA 12-13\images\personalities\danc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3262" y="838200"/>
            <a:ext cx="1862138" cy="1752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19400" y="2743200"/>
            <a:ext cx="60960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19400" y="3886200"/>
            <a:ext cx="60960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44350" y="4876800"/>
            <a:ext cx="60960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1431" y="5867400"/>
            <a:ext cx="60960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4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Joining of </a:t>
            </a:r>
            <a:r>
              <a:rPr lang="en-US" sz="3600" dirty="0" smtClean="0"/>
              <a:t>the two </a:t>
            </a:r>
            <a:r>
              <a:rPr lang="en-US" sz="3600" dirty="0" smtClean="0"/>
              <a:t>adjectives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＝たああああｔｔｔｔ こったああれｃっただし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い</a:t>
            </a:r>
            <a:r>
              <a:rPr lang="ja-JP" altLang="en-US" sz="3500" dirty="0" smtClean="0">
                <a:solidFill>
                  <a:schemeClr val="tx1"/>
                </a:solidFill>
              </a:rPr>
              <a:t>ただしい　です。　　</a:t>
            </a:r>
            <a:r>
              <a:rPr lang="ja-JP" altLang="en-US" sz="3500" dirty="0" smtClean="0">
                <a:solidFill>
                  <a:schemeClr val="tx1"/>
                </a:solidFill>
              </a:rPr>
              <a:t>や</a:t>
            </a:r>
            <a:r>
              <a:rPr lang="ja-JP" altLang="en-US" sz="3500" dirty="0" smtClean="0">
                <a:solidFill>
                  <a:schemeClr val="tx1"/>
                </a:solidFill>
              </a:rPr>
              <a:t>さしい　です。</a:t>
            </a:r>
            <a:endParaRPr lang="en-US" altLang="ja-JP" sz="35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500" dirty="0" smtClean="0">
                <a:solidFill>
                  <a:schemeClr val="tx1"/>
                </a:solidFill>
              </a:rPr>
              <a:t>　</a:t>
            </a:r>
            <a:endParaRPr lang="en-US" altLang="ja-JP" sz="35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500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3500" dirty="0" smtClean="0">
                <a:solidFill>
                  <a:schemeClr val="tx1"/>
                </a:solidFill>
              </a:rPr>
              <a:t>た</a:t>
            </a:r>
            <a:r>
              <a:rPr lang="ja-JP" altLang="en-US" sz="3500" dirty="0" smtClean="0">
                <a:solidFill>
                  <a:schemeClr val="tx1"/>
                </a:solidFill>
              </a:rPr>
              <a:t>だし</a:t>
            </a:r>
            <a:r>
              <a:rPr lang="ja-JP" altLang="en-US" sz="3500" dirty="0" smtClean="0">
                <a:solidFill>
                  <a:srgbClr val="FF0000"/>
                </a:solidFill>
              </a:rPr>
              <a:t>くて</a:t>
            </a:r>
            <a:r>
              <a:rPr lang="ja-JP" altLang="en-US" sz="3500" dirty="0" smtClean="0">
                <a:solidFill>
                  <a:schemeClr val="tx1"/>
                </a:solidFill>
              </a:rPr>
              <a:t>やさしいです。</a:t>
            </a:r>
            <a:endParaRPr lang="en-US" sz="41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41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01120" y="3244334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mtClean="0">
                <a:solidFill>
                  <a:schemeClr val="bg1"/>
                </a:solidFill>
              </a:rPr>
              <a:t>３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1905000"/>
            <a:ext cx="2743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</a:rPr>
              <a:t>３ｘ３＝ </a:t>
            </a:r>
            <a:r>
              <a:rPr lang="en-US" altLang="ja-JP" sz="3600" dirty="0" smtClean="0">
                <a:solidFill>
                  <a:schemeClr val="bg1"/>
                </a:solidFill>
              </a:rPr>
              <a:t>9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Joining of the two adjectives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あ</a:t>
            </a:r>
            <a:r>
              <a:rPr lang="ja-JP" altLang="en-US" sz="3600" dirty="0" smtClean="0">
                <a:solidFill>
                  <a:schemeClr val="bg1"/>
                </a:solidFill>
              </a:rPr>
              <a:t>ああｔｔｔｔ こったああれｃっただ</a:t>
            </a:r>
            <a:r>
              <a:rPr lang="ja-JP" altLang="en-US" sz="2800" dirty="0" smtClean="0">
                <a:solidFill>
                  <a:schemeClr val="bg1"/>
                </a:solidFill>
              </a:rPr>
              <a:t>し</a:t>
            </a:r>
            <a:endParaRPr lang="en-US" sz="3800" dirty="0" smtClean="0"/>
          </a:p>
          <a:p>
            <a:pPr>
              <a:buNone/>
            </a:pPr>
            <a:r>
              <a:rPr lang="ja-JP" altLang="en-US" sz="3900" dirty="0" smtClean="0">
                <a:solidFill>
                  <a:schemeClr val="tx1"/>
                </a:solidFill>
              </a:rPr>
              <a:t>やさしい　です。　　</a:t>
            </a:r>
            <a:r>
              <a:rPr lang="ja-JP" altLang="en-US" sz="3900" dirty="0" smtClean="0">
                <a:solidFill>
                  <a:schemeClr val="tx1"/>
                </a:solidFill>
              </a:rPr>
              <a:t>た</a:t>
            </a:r>
            <a:r>
              <a:rPr lang="ja-JP" altLang="en-US" sz="3900" dirty="0" smtClean="0">
                <a:solidFill>
                  <a:schemeClr val="tx1"/>
                </a:solidFill>
              </a:rPr>
              <a:t>だしい　です。</a:t>
            </a:r>
            <a:endParaRPr lang="en-US" altLang="ja-JP" sz="39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900" dirty="0" smtClean="0">
                <a:solidFill>
                  <a:schemeClr val="tx1"/>
                </a:solidFill>
              </a:rPr>
              <a:t>　</a:t>
            </a:r>
            <a:endParaRPr lang="en-US" altLang="ja-JP" sz="39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3900" dirty="0" smtClean="0">
                <a:solidFill>
                  <a:schemeClr val="tx1"/>
                </a:solidFill>
              </a:rPr>
              <a:t>　　　</a:t>
            </a:r>
            <a:r>
              <a:rPr lang="ja-JP" altLang="en-US" sz="3900" dirty="0" smtClean="0">
                <a:solidFill>
                  <a:schemeClr val="tx1"/>
                </a:solidFill>
              </a:rPr>
              <a:t>や</a:t>
            </a:r>
            <a:r>
              <a:rPr lang="ja-JP" altLang="en-US" sz="3900" dirty="0" smtClean="0">
                <a:solidFill>
                  <a:schemeClr val="tx1"/>
                </a:solidFill>
              </a:rPr>
              <a:t>さし</a:t>
            </a:r>
            <a:r>
              <a:rPr lang="ja-JP" altLang="en-US" sz="3900" dirty="0" smtClean="0">
                <a:solidFill>
                  <a:srgbClr val="FF0000"/>
                </a:solidFill>
              </a:rPr>
              <a:t>くて</a:t>
            </a:r>
            <a:r>
              <a:rPr lang="ja-JP" altLang="en-US" sz="3900" dirty="0" smtClean="0">
                <a:solidFill>
                  <a:schemeClr val="tx1"/>
                </a:solidFill>
              </a:rPr>
              <a:t>ただしいです。</a:t>
            </a:r>
            <a:endParaRPr lang="en-US" sz="39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16764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 + 3 = 6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752600" y="4836677"/>
            <a:ext cx="586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Joining of the Adjectives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</a:p>
          <a:p>
            <a:pPr>
              <a:buNone/>
            </a:pPr>
            <a:r>
              <a:rPr lang="en-US" sz="3600" dirty="0" smtClean="0"/>
              <a:t>  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ja-JP" altLang="en-US" sz="4000" dirty="0" smtClean="0">
                <a:solidFill>
                  <a:schemeClr val="tx1"/>
                </a:solidFill>
              </a:rPr>
              <a:t>きれい　です。　　しんせつ　です</a:t>
            </a:r>
            <a:r>
              <a:rPr lang="ja-JP" altLang="en-US" sz="4000" dirty="0" smtClean="0">
                <a:solidFill>
                  <a:schemeClr val="tx1"/>
                </a:solidFill>
              </a:rPr>
              <a:t>。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4000" dirty="0" smtClean="0">
                <a:solidFill>
                  <a:schemeClr val="tx1"/>
                </a:solidFill>
              </a:rPr>
              <a:t>　　　　きれい</a:t>
            </a:r>
            <a:r>
              <a:rPr lang="ja-JP" altLang="en-US" sz="4000" dirty="0" smtClean="0">
                <a:solidFill>
                  <a:srgbClr val="FF0000"/>
                </a:solidFill>
              </a:rPr>
              <a:t>で</a:t>
            </a:r>
            <a:r>
              <a:rPr lang="ja-JP" altLang="en-US" sz="4000" dirty="0" smtClean="0">
                <a:solidFill>
                  <a:schemeClr val="tx1"/>
                </a:solidFill>
              </a:rPr>
              <a:t>しんせつです。　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027" name="Picture 3" descr="G:\VANDANA 12-13\images\personalities\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600200"/>
            <a:ext cx="1771650" cy="1600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Joining of the Adjectives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</a:p>
          <a:p>
            <a:pPr>
              <a:buNone/>
            </a:pPr>
            <a:r>
              <a:rPr lang="en-US" sz="3600" dirty="0" smtClean="0"/>
              <a:t>  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ja-JP" altLang="en-US" sz="4000" dirty="0" smtClean="0">
                <a:solidFill>
                  <a:schemeClr val="tx1"/>
                </a:solidFill>
              </a:rPr>
              <a:t>しんせつ　です</a:t>
            </a:r>
            <a:r>
              <a:rPr lang="ja-JP" altLang="en-US" sz="4000" dirty="0" smtClean="0">
                <a:solidFill>
                  <a:schemeClr val="tx1"/>
                </a:solidFill>
              </a:rPr>
              <a:t>。　　き</a:t>
            </a:r>
            <a:r>
              <a:rPr lang="ja-JP" altLang="en-US" sz="4000" dirty="0" smtClean="0">
                <a:solidFill>
                  <a:schemeClr val="tx1"/>
                </a:solidFill>
              </a:rPr>
              <a:t>れい　です</a:t>
            </a:r>
            <a:r>
              <a:rPr lang="ja-JP" altLang="en-US" sz="4000" dirty="0" smtClean="0">
                <a:solidFill>
                  <a:schemeClr val="tx1"/>
                </a:solidFill>
              </a:rPr>
              <a:t>。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4000" dirty="0" smtClean="0">
                <a:solidFill>
                  <a:schemeClr val="tx1"/>
                </a:solidFill>
              </a:rPr>
              <a:t>　　　　しんせつ</a:t>
            </a:r>
            <a:r>
              <a:rPr lang="ja-JP" altLang="en-US" sz="4000" dirty="0" smtClean="0">
                <a:solidFill>
                  <a:srgbClr val="FF0000"/>
                </a:solidFill>
              </a:rPr>
              <a:t>で</a:t>
            </a:r>
            <a:r>
              <a:rPr lang="ja-JP" altLang="en-US" sz="4000" dirty="0" smtClean="0">
                <a:solidFill>
                  <a:schemeClr val="tx1"/>
                </a:solidFill>
              </a:rPr>
              <a:t>きれいです。　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027" name="Picture 3" descr="G:\VANDANA 12-13\images\personalities\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600200"/>
            <a:ext cx="1828800" cy="165181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13568" y="4846792"/>
            <a:ext cx="586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？？？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111</TotalTime>
  <Words>152</Words>
  <Application>Microsoft Office PowerPoint</Application>
  <PresentationFormat>On-screen Show (4:3)</PresentationFormat>
  <Paragraphs>105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Adjectives  けいようし  - Tenses - Combining two adjectives</vt:lpstr>
      <vt:lpstr>い　ー　けいようしい</vt:lpstr>
      <vt:lpstr>やさしい　（いーけいようし）</vt:lpstr>
      <vt:lpstr>な　ー　けいようしい</vt:lpstr>
      <vt:lpstr>じょうず　（なーけようし）</vt:lpstr>
      <vt:lpstr>Joining of the two adjectives</vt:lpstr>
      <vt:lpstr>Joining of the two adjectives</vt:lpstr>
      <vt:lpstr>Joining of the Adjectives</vt:lpstr>
      <vt:lpstr>Joining of the Adjectives</vt:lpstr>
      <vt:lpstr>Joining of the Adjectives</vt:lpstr>
      <vt:lpstr>Joining of the Adjectives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Bill &amp; Inge</dc:creator>
  <cp:lastModifiedBy>Bill &amp; Inge</cp:lastModifiedBy>
  <cp:revision>25</cp:revision>
  <dcterms:created xsi:type="dcterms:W3CDTF">2006-08-16T00:00:00Z</dcterms:created>
  <dcterms:modified xsi:type="dcterms:W3CDTF">2012-12-18T03:12:50Z</dcterms:modified>
</cp:coreProperties>
</file>