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56" r:id="rId2"/>
    <p:sldId id="263" r:id="rId3"/>
    <p:sldId id="264" r:id="rId4"/>
    <p:sldId id="267" r:id="rId5"/>
    <p:sldId id="266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99CCFF"/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B44C2-918A-43E4-9C3E-17B6750D2D38}" type="datetimeFigureOut">
              <a:rPr lang="en-US" smtClean="0"/>
              <a:pPr/>
              <a:t>8/24/2013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F7A42-1F98-43DF-B541-BA8CC1D9EA0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5197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F7A42-1F98-43DF-B541-BA8CC1D9EA00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6435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F7A42-1F98-43DF-B541-BA8CC1D9EA00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7107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Creating the negative of Adjectives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181600"/>
            <a:ext cx="8077200" cy="1499616"/>
          </a:xfrm>
        </p:spPr>
        <p:txBody>
          <a:bodyPr/>
          <a:lstStyle/>
          <a:p>
            <a:r>
              <a:rPr lang="en-AU" dirty="0" smtClean="0"/>
              <a:t>S. Munro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Adjectives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1219199"/>
          </a:xfrm>
        </p:spPr>
        <p:txBody>
          <a:bodyPr/>
          <a:lstStyle/>
          <a:p>
            <a:r>
              <a:rPr lang="en-US" altLang="ja-JP" dirty="0" smtClean="0"/>
              <a:t>There are two types of adjectives. These are</a:t>
            </a:r>
            <a:r>
              <a:rPr lang="ja-JP" altLang="en-US" smtClean="0"/>
              <a:t>　い </a:t>
            </a:r>
            <a:r>
              <a:rPr lang="en-US" altLang="ja-JP" dirty="0" smtClean="0"/>
              <a:t>and</a:t>
            </a:r>
            <a:r>
              <a:rPr lang="ja-JP" altLang="en-US" smtClean="0"/>
              <a:t>な </a:t>
            </a:r>
            <a:r>
              <a:rPr lang="en-US" altLang="ja-JP" dirty="0" smtClean="0"/>
              <a:t>adjectives.</a:t>
            </a:r>
            <a:r>
              <a:rPr lang="ja-JP" altLang="en-US" smtClean="0"/>
              <a:t>　　　　　　　　　　　　　　　　　　</a:t>
            </a:r>
            <a:endParaRPr lang="en-US" altLang="ja-JP" dirty="0" smtClean="0"/>
          </a:p>
          <a:p>
            <a:pPr>
              <a:buNone/>
            </a:pPr>
            <a:endParaRPr lang="en-AU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2895601"/>
            <a:ext cx="8229600" cy="1752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altLang="ja-JP" sz="3200" dirty="0" smtClean="0"/>
              <a:t>Examples of </a:t>
            </a:r>
            <a:r>
              <a:rPr kumimoji="0" lang="ja-JP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い </a:t>
            </a:r>
            <a:r>
              <a:rPr kumimoji="0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adjectives: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ja-JP" altLang="en-US" sz="3200" smtClean="0"/>
              <a:t>おおきい</a:t>
            </a:r>
            <a:r>
              <a:rPr lang="en-US" altLang="ja-JP" sz="3200" dirty="0" smtClean="0"/>
              <a:t>		</a:t>
            </a:r>
            <a:r>
              <a:rPr lang="ja-JP" altLang="en-US" sz="3200" smtClean="0"/>
              <a:t>つまらない</a:t>
            </a:r>
            <a:r>
              <a:rPr lang="en-US" altLang="ja-JP" sz="3200" dirty="0" smtClean="0"/>
              <a:t>	</a:t>
            </a:r>
            <a:r>
              <a:rPr lang="ja-JP" altLang="en-US" sz="3200" smtClean="0"/>
              <a:t>ちいさい</a:t>
            </a:r>
            <a:endParaRPr lang="en-US" altLang="ja-JP" sz="32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ja-JP" altLang="en-US" sz="3200" smtClean="0"/>
              <a:t>おいしい</a:t>
            </a:r>
            <a:r>
              <a:rPr lang="en-US" altLang="ja-JP" sz="3200" dirty="0" smtClean="0"/>
              <a:t>		</a:t>
            </a:r>
            <a:r>
              <a:rPr lang="ja-JP" altLang="en-US" sz="3200" smtClean="0"/>
              <a:t>おもい</a:t>
            </a:r>
            <a:r>
              <a:rPr lang="en-US" altLang="ja-JP" sz="3200" dirty="0" smtClean="0"/>
              <a:t>		</a:t>
            </a:r>
            <a:r>
              <a:rPr lang="ja-JP" altLang="en-US" sz="3200" smtClean="0"/>
              <a:t>たのしい</a:t>
            </a:r>
            <a:r>
              <a:rPr lang="en-US" altLang="ja-JP" sz="3200" dirty="0" smtClean="0"/>
              <a:t>	</a:t>
            </a:r>
            <a:r>
              <a:rPr kumimoji="0" lang="ja-JP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　　　　　　　　　　　　　　　　　</a:t>
            </a:r>
            <a:endParaRPr kumimoji="0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4724400"/>
            <a:ext cx="8229600" cy="18824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54864" tIns="91440" rtlCol="0">
            <a:normAutofit fontScale="92500" lnSpcReduction="1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Examples of </a:t>
            </a:r>
            <a:r>
              <a:rPr kumimoji="0" lang="ja-JP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な </a:t>
            </a:r>
            <a:r>
              <a:rPr kumimoji="0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adjectives: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ja-JP" altLang="en-US" sz="3200" b="1" smtClean="0"/>
              <a:t>きれい</a:t>
            </a:r>
            <a:r>
              <a:rPr lang="en-US" altLang="ja-JP" sz="3200" dirty="0" smtClean="0"/>
              <a:t>		</a:t>
            </a:r>
            <a:r>
              <a:rPr lang="ja-JP" altLang="en-US" sz="3200" smtClean="0"/>
              <a:t>しずか</a:t>
            </a:r>
            <a:r>
              <a:rPr lang="en-US" altLang="ja-JP" sz="3200" dirty="0" smtClean="0"/>
              <a:t>		</a:t>
            </a:r>
            <a:r>
              <a:rPr lang="ja-JP" altLang="en-US" sz="3200" b="1" smtClean="0"/>
              <a:t>ゆうめい</a:t>
            </a:r>
            <a:endParaRPr lang="en-US" altLang="ja-JP" sz="3200" b="1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ja-JP" altLang="en-US" sz="3200" smtClean="0"/>
              <a:t>すてき</a:t>
            </a:r>
            <a:r>
              <a:rPr lang="en-US" altLang="ja-JP" sz="3200" dirty="0" smtClean="0"/>
              <a:t>		</a:t>
            </a:r>
            <a:r>
              <a:rPr lang="ja-JP" altLang="en-US" sz="3200" smtClean="0"/>
              <a:t>ハンサム</a:t>
            </a:r>
            <a:r>
              <a:rPr lang="en-US" altLang="ja-JP" sz="3200" dirty="0" smtClean="0"/>
              <a:t>		</a:t>
            </a:r>
            <a:r>
              <a:rPr lang="ja-JP" altLang="en-US" sz="3200" smtClean="0"/>
              <a:t>べんり</a:t>
            </a:r>
            <a:endParaRPr lang="en-US" altLang="ja-JP" sz="32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ja-JP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　　　　　　　　　　　　　　　　</a:t>
            </a:r>
            <a:endParaRPr kumimoji="0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Negatives of </a:t>
            </a:r>
            <a:r>
              <a:rPr lang="ja-JP" altLang="en-US" b="1" smtClean="0"/>
              <a:t>い</a:t>
            </a:r>
            <a:r>
              <a:rPr lang="en-US" b="1" dirty="0" smtClean="0"/>
              <a:t>Adjectives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ja-JP" dirty="0" smtClean="0"/>
              <a:t>To change </a:t>
            </a:r>
            <a:r>
              <a:rPr lang="ja-JP" altLang="en-US" smtClean="0"/>
              <a:t>い </a:t>
            </a:r>
            <a:r>
              <a:rPr lang="en-US" altLang="ja-JP" dirty="0" smtClean="0"/>
              <a:t>adjectives into the negative, take off the </a:t>
            </a:r>
            <a:r>
              <a:rPr lang="ja-JP" altLang="en-US" smtClean="0"/>
              <a:t>い </a:t>
            </a:r>
            <a:r>
              <a:rPr lang="en-US" altLang="ja-JP" dirty="0" smtClean="0"/>
              <a:t>and add</a:t>
            </a:r>
            <a:r>
              <a:rPr lang="ja-JP" altLang="en-US" smtClean="0"/>
              <a:t>くない</a:t>
            </a:r>
            <a:r>
              <a:rPr lang="en-US" altLang="ja-JP" dirty="0" smtClean="0"/>
              <a:t>.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For example,</a:t>
            </a:r>
          </a:p>
          <a:p>
            <a:r>
              <a:rPr lang="ja-JP" altLang="en-US" smtClean="0"/>
              <a:t>おおきい 　　　　おおきくない</a:t>
            </a:r>
            <a:endParaRPr lang="en-US" altLang="ja-JP" dirty="0" smtClean="0"/>
          </a:p>
          <a:p>
            <a:r>
              <a:rPr lang="ja-JP" altLang="en-US" smtClean="0"/>
              <a:t>たのしい </a:t>
            </a:r>
            <a:r>
              <a:rPr lang="en-US" altLang="ja-JP" dirty="0" smtClean="0"/>
              <a:t>		</a:t>
            </a:r>
            <a:r>
              <a:rPr lang="ja-JP" altLang="en-US" smtClean="0"/>
              <a:t>たのしくない</a:t>
            </a:r>
            <a:endParaRPr lang="en-US" altLang="ja-JP" dirty="0" smtClean="0"/>
          </a:p>
          <a:p>
            <a:r>
              <a:rPr lang="ja-JP" altLang="en-US" smtClean="0"/>
              <a:t>いい</a:t>
            </a:r>
            <a:r>
              <a:rPr lang="en-US" altLang="ja-JP" dirty="0" smtClean="0"/>
              <a:t>			</a:t>
            </a:r>
            <a:r>
              <a:rPr lang="ja-JP" altLang="en-US" smtClean="0"/>
              <a:t>よくない</a:t>
            </a:r>
            <a:endParaRPr lang="en-US" altLang="ja-JP" dirty="0" smtClean="0"/>
          </a:p>
          <a:p>
            <a:r>
              <a:rPr lang="ja-JP" altLang="en-US" smtClean="0"/>
              <a:t>まずい</a:t>
            </a:r>
            <a:r>
              <a:rPr lang="en-US" altLang="ja-JP" dirty="0" smtClean="0"/>
              <a:t>			</a:t>
            </a:r>
            <a:r>
              <a:rPr lang="ja-JP" altLang="en-US" smtClean="0"/>
              <a:t>まずくない</a:t>
            </a:r>
            <a:endParaRPr lang="en-US" altLang="ja-JP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743200" y="40386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743200" y="44958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667000" y="51054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667000" y="55626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Your turn….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Change the following </a:t>
            </a:r>
            <a:r>
              <a:rPr lang="ja-JP" altLang="en-US" smtClean="0"/>
              <a:t>い</a:t>
            </a:r>
            <a:r>
              <a:rPr lang="en-US" dirty="0" smtClean="0"/>
              <a:t>adjectives into the negative:</a:t>
            </a:r>
          </a:p>
          <a:p>
            <a:r>
              <a:rPr lang="ja-JP" altLang="en-US" smtClean="0"/>
              <a:t>うるさい</a:t>
            </a:r>
            <a:endParaRPr lang="en-US" altLang="ja-JP" dirty="0" smtClean="0"/>
          </a:p>
          <a:p>
            <a:r>
              <a:rPr lang="ja-JP" altLang="en-US" smtClean="0"/>
              <a:t>やさしい</a:t>
            </a:r>
            <a:endParaRPr lang="en-US" altLang="ja-JP" dirty="0" smtClean="0"/>
          </a:p>
          <a:p>
            <a:r>
              <a:rPr lang="ja-JP" altLang="en-US" smtClean="0"/>
              <a:t>むずかしい</a:t>
            </a:r>
            <a:endParaRPr lang="en-US" altLang="ja-JP" dirty="0" smtClean="0"/>
          </a:p>
          <a:p>
            <a:r>
              <a:rPr lang="ja-JP" altLang="en-US" smtClean="0"/>
              <a:t>ねむい</a:t>
            </a:r>
            <a:endParaRPr lang="en-US" altLang="ja-JP" dirty="0" smtClean="0"/>
          </a:p>
          <a:p>
            <a:r>
              <a:rPr lang="ja-JP" altLang="en-US" smtClean="0"/>
              <a:t>いい</a:t>
            </a:r>
            <a:endParaRPr lang="en-US" altLang="ja-JP" dirty="0" smtClean="0"/>
          </a:p>
          <a:p>
            <a:r>
              <a:rPr lang="ja-JP" altLang="en-US" smtClean="0"/>
              <a:t>わるい</a:t>
            </a:r>
            <a:endParaRPr lang="en-US" altLang="ja-JP" dirty="0" smtClean="0"/>
          </a:p>
          <a:p>
            <a:endParaRPr lang="en-US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Negatives of </a:t>
            </a:r>
            <a:r>
              <a:rPr lang="ja-JP" altLang="en-US" smtClean="0"/>
              <a:t>な</a:t>
            </a:r>
            <a:r>
              <a:rPr lang="en-US" dirty="0" smtClean="0"/>
              <a:t>Adjectives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ja-JP" dirty="0" smtClean="0"/>
              <a:t>To change </a:t>
            </a:r>
            <a:r>
              <a:rPr lang="ja-JP" altLang="en-US" dirty="0" smtClean="0"/>
              <a:t>な </a:t>
            </a:r>
            <a:r>
              <a:rPr lang="en-US" altLang="ja-JP" dirty="0" smtClean="0"/>
              <a:t>adjectives into the negative, take off the </a:t>
            </a:r>
            <a:r>
              <a:rPr lang="ja-JP" altLang="en-US" dirty="0" smtClean="0"/>
              <a:t>な </a:t>
            </a:r>
            <a:r>
              <a:rPr lang="en-US" altLang="ja-JP" dirty="0" smtClean="0"/>
              <a:t>and add</a:t>
            </a:r>
            <a:r>
              <a:rPr lang="ja-JP" altLang="en-US" dirty="0" smtClean="0"/>
              <a:t>じゃない</a:t>
            </a:r>
            <a:r>
              <a:rPr lang="en-US" altLang="ja-JP" dirty="0" smtClean="0"/>
              <a:t>.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For example,</a:t>
            </a:r>
          </a:p>
          <a:p>
            <a:r>
              <a:rPr lang="ja-JP" altLang="en-US" sz="2800" dirty="0" smtClean="0"/>
              <a:t>しずか 　　　　　　　　しずかじゃない</a:t>
            </a:r>
            <a:endParaRPr lang="en-US" altLang="ja-JP" sz="2800" dirty="0" smtClean="0"/>
          </a:p>
          <a:p>
            <a:r>
              <a:rPr lang="ja-JP" altLang="en-US" sz="2800" dirty="0" smtClean="0"/>
              <a:t>でんとうてき　　　　　でんとうてきじゃない</a:t>
            </a:r>
            <a:endParaRPr lang="en-US" altLang="ja-JP" sz="2800" dirty="0" smtClean="0"/>
          </a:p>
          <a:p>
            <a:r>
              <a:rPr lang="ja-JP" altLang="en-US" sz="2800" dirty="0" smtClean="0"/>
              <a:t>ゆうめい　</a:t>
            </a:r>
            <a:r>
              <a:rPr lang="en-US" altLang="ja-JP" sz="2800" dirty="0" smtClean="0"/>
              <a:t>		</a:t>
            </a:r>
            <a:r>
              <a:rPr lang="ja-JP" altLang="en-US" sz="2800" dirty="0" smtClean="0"/>
              <a:t>　　ゆうめいじゃない</a:t>
            </a:r>
            <a:endParaRPr lang="en-US" altLang="ja-JP" sz="2800" dirty="0" smtClean="0"/>
          </a:p>
          <a:p>
            <a:r>
              <a:rPr lang="ja-JP" altLang="en-US" sz="2800" dirty="0" smtClean="0"/>
              <a:t>ハンサム　</a:t>
            </a:r>
            <a:r>
              <a:rPr lang="en-US" altLang="ja-JP" sz="2800" dirty="0" smtClean="0"/>
              <a:t>		</a:t>
            </a:r>
            <a:r>
              <a:rPr lang="ja-JP" altLang="en-US" sz="2800" dirty="0" smtClean="0"/>
              <a:t>　　ハンサムじゃない</a:t>
            </a:r>
            <a:endParaRPr lang="en-US" altLang="ja-JP" sz="2800" dirty="0" smtClean="0"/>
          </a:p>
          <a:p>
            <a:endParaRPr lang="en-AU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048000" y="40386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200400" y="44958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048000" y="48768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048000" y="52578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Your turn….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AU" dirty="0" smtClean="0"/>
              <a:t>Change the following  adjectives into the negative:</a:t>
            </a:r>
          </a:p>
          <a:p>
            <a:r>
              <a:rPr lang="ja-JP" altLang="en-US" smtClean="0"/>
              <a:t>すてき</a:t>
            </a:r>
            <a:endParaRPr lang="en-US" altLang="ja-JP" dirty="0" smtClean="0"/>
          </a:p>
          <a:p>
            <a:r>
              <a:rPr lang="ja-JP" altLang="en-US" smtClean="0"/>
              <a:t>ゆうめい</a:t>
            </a:r>
            <a:endParaRPr lang="en-US" altLang="ja-JP" dirty="0" smtClean="0"/>
          </a:p>
          <a:p>
            <a:r>
              <a:rPr lang="ja-JP" altLang="en-US" smtClean="0"/>
              <a:t>ハンサム</a:t>
            </a:r>
            <a:endParaRPr lang="en-US" altLang="ja-JP" dirty="0" smtClean="0"/>
          </a:p>
          <a:p>
            <a:r>
              <a:rPr lang="ja-JP" altLang="en-US" smtClean="0"/>
              <a:t>しずか</a:t>
            </a:r>
            <a:endParaRPr lang="en-US" altLang="ja-JP" dirty="0" smtClean="0"/>
          </a:p>
          <a:p>
            <a:r>
              <a:rPr lang="ja-JP" altLang="en-US" smtClean="0"/>
              <a:t>ふべん</a:t>
            </a:r>
            <a:endParaRPr lang="en-US" altLang="ja-JP" dirty="0" smtClean="0"/>
          </a:p>
          <a:p>
            <a:r>
              <a:rPr lang="ja-JP" altLang="en-US" smtClean="0"/>
              <a:t>べんり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Translation…..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CCFF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Translate the following sentences into Japanese:</a:t>
            </a:r>
          </a:p>
          <a:p>
            <a:pPr>
              <a:buNone/>
            </a:pPr>
            <a:endParaRPr lang="en-US" dirty="0" smtClean="0"/>
          </a:p>
          <a:p>
            <a:pPr marL="633222" indent="-514350">
              <a:buAutoNum type="arabicPeriod"/>
            </a:pPr>
            <a:r>
              <a:rPr lang="en-US" dirty="0" err="1" smtClean="0"/>
              <a:t>Maths</a:t>
            </a:r>
            <a:r>
              <a:rPr lang="en-US" dirty="0" smtClean="0"/>
              <a:t> is not boring.</a:t>
            </a:r>
          </a:p>
          <a:p>
            <a:pPr marL="633222" indent="-514350">
              <a:buAutoNum type="arabicPeriod"/>
            </a:pPr>
            <a:r>
              <a:rPr lang="en-US" dirty="0" smtClean="0"/>
              <a:t>She is not famous.</a:t>
            </a:r>
          </a:p>
          <a:p>
            <a:pPr marL="633222" indent="-514350">
              <a:buAutoNum type="arabicPeriod"/>
            </a:pPr>
            <a:r>
              <a:rPr lang="en-US" dirty="0" smtClean="0"/>
              <a:t>My house is not big.</a:t>
            </a:r>
          </a:p>
          <a:p>
            <a:pPr marL="633222" indent="-514350">
              <a:buAutoNum type="arabicPeriod"/>
            </a:pPr>
            <a:r>
              <a:rPr lang="en-US" dirty="0" smtClean="0"/>
              <a:t>He is </a:t>
            </a:r>
            <a:r>
              <a:rPr lang="en-US" smtClean="0"/>
              <a:t>not handsome.</a:t>
            </a:r>
            <a:endParaRPr lang="en-US" dirty="0" smtClean="0"/>
          </a:p>
          <a:p>
            <a:pPr marL="633222" indent="-514350">
              <a:buAutoNum type="arabicPeriod"/>
            </a:pPr>
            <a:endParaRPr lang="en-US" dirty="0" smtClean="0"/>
          </a:p>
          <a:p>
            <a:pPr marL="633222" indent="-514350">
              <a:buAutoNum type="arabicPeriod"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57</TotalTime>
  <Words>189</Words>
  <Application>Microsoft Office PowerPoint</Application>
  <PresentationFormat>On-screen Show (4:3)</PresentationFormat>
  <Paragraphs>52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HGｺﾞｼｯｸM</vt:lpstr>
      <vt:lpstr>Arial</vt:lpstr>
      <vt:lpstr>Calibri</vt:lpstr>
      <vt:lpstr>Corbel</vt:lpstr>
      <vt:lpstr>Wingdings</vt:lpstr>
      <vt:lpstr>Wingdings 2</vt:lpstr>
      <vt:lpstr>Wingdings 3</vt:lpstr>
      <vt:lpstr>Module</vt:lpstr>
      <vt:lpstr>Creating the negative of Adjectives</vt:lpstr>
      <vt:lpstr>Adjectives</vt:lpstr>
      <vt:lpstr>Negatives of いAdjectives</vt:lpstr>
      <vt:lpstr>Your turn….</vt:lpstr>
      <vt:lpstr>Negatives of なAdjectives</vt:lpstr>
      <vt:lpstr>Your turn….</vt:lpstr>
      <vt:lpstr>Translation…..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9 Grammar Review</dc:title>
  <dc:creator>Sharon Munro</dc:creator>
  <cp:lastModifiedBy>billinge</cp:lastModifiedBy>
  <cp:revision>17</cp:revision>
  <dcterms:created xsi:type="dcterms:W3CDTF">2006-08-16T00:00:00Z</dcterms:created>
  <dcterms:modified xsi:type="dcterms:W3CDTF">2013-08-24T02:36:25Z</dcterms:modified>
</cp:coreProperties>
</file>