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7" r:id="rId3"/>
    <p:sldId id="264" r:id="rId4"/>
    <p:sldId id="256" r:id="rId5"/>
    <p:sldId id="258" r:id="rId6"/>
    <p:sldId id="259" r:id="rId7"/>
    <p:sldId id="260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1CBEB8-8020-4492-B23F-B940D631C66F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B60148-978A-4F00-A401-CFE39CC610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4419600"/>
          </a:xfrm>
        </p:spPr>
        <p:txBody>
          <a:bodyPr>
            <a:normAutofit/>
          </a:bodyPr>
          <a:lstStyle/>
          <a:p>
            <a:r>
              <a:rPr lang="ja-JP" altLang="en-US" sz="6000" dirty="0" smtClean="0">
                <a:latin typeface="mikachan" pitchFamily="49" charset="-128"/>
                <a:ea typeface="mikachan" pitchFamily="49" charset="-128"/>
              </a:rPr>
              <a:t>ゆうおん　</a:t>
            </a:r>
            <a:r>
              <a:rPr lang="en-US" altLang="ja-JP" sz="6000" dirty="0">
                <a:latin typeface="mikachan" pitchFamily="49" charset="-128"/>
                <a:ea typeface="mikachan" pitchFamily="49" charset="-128"/>
              </a:rPr>
              <a:t/>
            </a:r>
            <a:br>
              <a:rPr lang="en-US" altLang="ja-JP" sz="6000" dirty="0">
                <a:latin typeface="mikachan" pitchFamily="49" charset="-128"/>
                <a:ea typeface="mikachan" pitchFamily="49" charset="-128"/>
              </a:rPr>
            </a:b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en-US" altLang="ja-JP" sz="6000" dirty="0" smtClean="0"/>
              <a:t>Combination Hiragana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08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76200"/>
            <a:ext cx="868680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おきゃくさん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okyakusan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ぎゃく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gyaku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	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おちゃ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ocha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きゅう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kyuu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	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ぎゅうにゅう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gyuunyuu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ぴかちゅう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pikachuu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 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とうきょう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toukyou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にんぎょう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ningyou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ちょっと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chotto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kachan" pitchFamily="49" charset="-128"/>
              <a:ea typeface="mikachan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しゃしん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shashin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にんじゃ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(ninja)  	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にゃあ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nyaa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しゅみ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shumi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	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じゅうどう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juudou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ゆにゅう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yunyuu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じしょ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jisho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	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じょうず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jouzu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 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にょじつ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nyojitsu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kachan" pitchFamily="49" charset="-128"/>
              <a:ea typeface="mikachan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ひゃく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hyaku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	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さんびゃく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sanbyaku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はっぴゃく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happyaku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ひゅうひゅう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hyuuhyuu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びゅうでん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byuuden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ぴゅぴゅ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pyupyu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ひらがなひょう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hiraganahyou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　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 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びょうき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byouki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はっぴょう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happyou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kachan" pitchFamily="49" charset="-128"/>
              <a:ea typeface="mikachan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 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みゃくみゃく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myakumyaku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りゃくする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ryakusuru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600" dirty="0">
              <a:latin typeface="mikachan" pitchFamily="49" charset="-128"/>
              <a:ea typeface="mikachan" pitchFamily="49" charset="-128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みゅうじかる</a:t>
            </a:r>
            <a:r>
              <a:rPr lang="en-US" altLang="ja-JP" sz="1600" dirty="0"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lang="en-US" altLang="ja-JP" sz="1600" dirty="0" err="1">
                <a:latin typeface="mikachan" pitchFamily="49" charset="-128"/>
                <a:ea typeface="mikachan" pitchFamily="49" charset="-128"/>
                <a:cs typeface="Times New Roman" pitchFamily="18" charset="0"/>
              </a:rPr>
              <a:t>myuujikaru</a:t>
            </a:r>
            <a:r>
              <a:rPr lang="en-US" altLang="ja-JP" sz="1600" dirty="0"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	</a:t>
            </a:r>
            <a:r>
              <a:rPr lang="ja-JP" altLang="en-US" sz="1600" dirty="0"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りゅ</a:t>
            </a:r>
            <a:r>
              <a:rPr lang="ja-JP" altLang="en-US" sz="1600" dirty="0" smtClean="0"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うが</a:t>
            </a:r>
            <a:r>
              <a:rPr lang="ja-JP" altLang="en-US" sz="1600" dirty="0"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く</a:t>
            </a:r>
            <a:r>
              <a:rPr lang="en-US" altLang="ja-JP" sz="1600" dirty="0" smtClean="0"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lang="en-US" altLang="ja-JP" sz="1600" dirty="0" err="1" smtClean="0">
                <a:latin typeface="mikachan" pitchFamily="49" charset="-128"/>
                <a:ea typeface="mikachan" pitchFamily="49" charset="-128"/>
                <a:cs typeface="Times New Roman" pitchFamily="18" charset="0"/>
              </a:rPr>
              <a:t>ryuugaku</a:t>
            </a:r>
            <a:r>
              <a:rPr lang="en-US" altLang="ja-JP" sz="1600" dirty="0"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</a:t>
            </a:r>
            <a:endParaRPr lang="en-US" altLang="ja-JP" sz="1600" dirty="0" smtClean="0">
              <a:latin typeface="mikachan" pitchFamily="49" charset="-128"/>
              <a:ea typeface="mikachan" pitchFamily="49" charset="-128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600" dirty="0">
              <a:latin typeface="mikachan" pitchFamily="49" charset="-128"/>
              <a:ea typeface="mikachan" pitchFamily="49" charset="-128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みょうじ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myouji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		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りょうり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(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ryouri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kachan" pitchFamily="49" charset="-128"/>
                <a:ea typeface="mikachan" pitchFamily="49" charset="-128"/>
                <a:cs typeface="Times New Roman" pitchFamily="18" charset="0"/>
              </a:rPr>
              <a:t>) 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0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7010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Two hiragana characters, one from the </a:t>
            </a:r>
            <a:r>
              <a:rPr lang="en-US" sz="2400" dirty="0">
                <a:solidFill>
                  <a:srgbClr val="FF0000"/>
                </a:solidFill>
              </a:rPr>
              <a:t>‘i’ line </a:t>
            </a:r>
            <a:r>
              <a:rPr lang="en-US" sz="2400" dirty="0"/>
              <a:t>and another is from the  </a:t>
            </a:r>
            <a:r>
              <a:rPr lang="en-US" sz="2400" dirty="0" smtClean="0">
                <a:solidFill>
                  <a:srgbClr val="FF0000"/>
                </a:solidFill>
              </a:rPr>
              <a:t>‘</a:t>
            </a:r>
            <a:r>
              <a:rPr lang="en-US" sz="2400" dirty="0">
                <a:solidFill>
                  <a:srgbClr val="FF0000"/>
                </a:solidFill>
              </a:rPr>
              <a:t>y’ line</a:t>
            </a:r>
            <a:r>
              <a:rPr lang="en-US" sz="2400" dirty="0"/>
              <a:t>, combine to make a combination hiragana.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‘y’ line character is always </a:t>
            </a:r>
            <a:r>
              <a:rPr lang="en-US" sz="2400" dirty="0">
                <a:solidFill>
                  <a:srgbClr val="FF0000"/>
                </a:solidFill>
              </a:rPr>
              <a:t>written </a:t>
            </a:r>
            <a:r>
              <a:rPr lang="en-US" sz="2400" dirty="0" smtClean="0">
                <a:solidFill>
                  <a:srgbClr val="FF0000"/>
                </a:solidFill>
              </a:rPr>
              <a:t>smaller </a:t>
            </a:r>
            <a:r>
              <a:rPr lang="en-US" sz="2400" dirty="0" smtClean="0"/>
              <a:t>-  </a:t>
            </a:r>
            <a:r>
              <a:rPr lang="ja-JP" altLang="en-US" sz="2400" dirty="0" smtClean="0">
                <a:solidFill>
                  <a:srgbClr val="FF0000"/>
                </a:solidFill>
              </a:rPr>
              <a:t>ゅ</a:t>
            </a:r>
            <a:r>
              <a:rPr lang="ja-JP" altLang="en-US" sz="2400" dirty="0" smtClean="0"/>
              <a:t>　</a:t>
            </a:r>
            <a:r>
              <a:rPr lang="en-US" altLang="ja-JP" dirty="0" smtClean="0"/>
              <a:t>NOT</a:t>
            </a:r>
            <a:r>
              <a:rPr lang="ja-JP" altLang="en-US" sz="2400" dirty="0" smtClean="0"/>
              <a:t>　ゆ</a:t>
            </a: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For </a:t>
            </a:r>
            <a:r>
              <a:rPr lang="en-US" sz="2400" dirty="0"/>
              <a:t>example  </a:t>
            </a:r>
            <a:r>
              <a:rPr lang="ja-JP" altLang="en-US" sz="2400" dirty="0" smtClean="0"/>
              <a:t>　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　</a:t>
            </a:r>
            <a:r>
              <a:rPr lang="ja-JP" altLang="en-US" sz="2400" dirty="0" smtClean="0">
                <a:latin typeface="mikachan" pitchFamily="49" charset="-128"/>
                <a:ea typeface="mikachan" pitchFamily="49" charset="-128"/>
              </a:rPr>
              <a:t>き</a:t>
            </a:r>
            <a:r>
              <a:rPr lang="ja-JP" altLang="en-US" sz="2400" dirty="0" smtClean="0"/>
              <a:t>　</a:t>
            </a:r>
            <a:r>
              <a:rPr lang="en-US" sz="2400" dirty="0" smtClean="0"/>
              <a:t>and </a:t>
            </a:r>
            <a:r>
              <a:rPr lang="ja-JP" altLang="en-US" sz="2400" dirty="0" smtClean="0"/>
              <a:t>　</a:t>
            </a:r>
            <a:r>
              <a:rPr lang="en-US" sz="2400" dirty="0" err="1" smtClean="0"/>
              <a:t>yu</a:t>
            </a:r>
            <a:r>
              <a:rPr lang="ja-JP" altLang="en-US" sz="2400" dirty="0"/>
              <a:t>　</a:t>
            </a:r>
            <a:r>
              <a:rPr lang="ja-JP" altLang="en-US" sz="2400" dirty="0">
                <a:latin typeface="mikachan" pitchFamily="49" charset="-128"/>
                <a:ea typeface="mikachan" pitchFamily="49" charset="-128"/>
              </a:rPr>
              <a:t>ゆ</a:t>
            </a:r>
            <a:r>
              <a:rPr lang="en-US" sz="2400" dirty="0"/>
              <a:t> join to </a:t>
            </a:r>
            <a:r>
              <a:rPr lang="en-US" sz="2400" dirty="0" smtClean="0"/>
              <a:t>make</a:t>
            </a:r>
            <a:r>
              <a:rPr lang="ja-JP" altLang="en-US" sz="2400" dirty="0" smtClean="0"/>
              <a:t>　</a:t>
            </a:r>
            <a:r>
              <a:rPr lang="ja-JP" altLang="en-US" sz="2400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き</a:t>
            </a:r>
            <a:r>
              <a:rPr lang="ja-JP" altLang="en-US" sz="2400" dirty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ゅ  </a:t>
            </a:r>
            <a:r>
              <a:rPr lang="en-US" sz="2400" dirty="0"/>
              <a:t>and is pronounced </a:t>
            </a:r>
            <a:r>
              <a:rPr lang="en-US" sz="2400" dirty="0" smtClean="0"/>
              <a:t>              </a:t>
            </a:r>
            <a:r>
              <a:rPr lang="en-US" sz="2400" dirty="0" err="1" smtClean="0">
                <a:solidFill>
                  <a:srgbClr val="FF0000"/>
                </a:solidFill>
              </a:rPr>
              <a:t>kyu</a:t>
            </a:r>
            <a:r>
              <a:rPr lang="en-US" sz="2400" dirty="0" smtClean="0"/>
              <a:t> </a:t>
            </a:r>
            <a:r>
              <a:rPr lang="en-US" altLang="ja-JP" dirty="0" smtClean="0"/>
              <a:t>NOT</a:t>
            </a:r>
            <a:r>
              <a:rPr lang="en-US" altLang="ja-JP" sz="2400" dirty="0" smtClean="0"/>
              <a:t> </a:t>
            </a:r>
            <a:r>
              <a:rPr lang="en-US" sz="2400" strike="sngStrike" dirty="0" err="1" smtClean="0"/>
              <a:t>kiyu</a:t>
            </a:r>
            <a:r>
              <a:rPr lang="en-US" sz="2400" strike="sngStrike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/>
              <a:t>s</a:t>
            </a:r>
            <a:r>
              <a:rPr lang="en-US" sz="2400" dirty="0" err="1" smtClean="0"/>
              <a:t>hi</a:t>
            </a:r>
            <a:r>
              <a:rPr lang="en-US" sz="2400" dirty="0" smtClean="0"/>
              <a:t>, </a:t>
            </a:r>
            <a:r>
              <a:rPr lang="en-US" sz="2400" dirty="0" err="1" smtClean="0"/>
              <a:t>ji</a:t>
            </a:r>
            <a:r>
              <a:rPr lang="en-US" sz="2400" dirty="0" smtClean="0"/>
              <a:t> and chi lines are written in </a:t>
            </a:r>
            <a:r>
              <a:rPr lang="en-US" sz="2400" dirty="0" err="1" smtClean="0"/>
              <a:t>Romaji</a:t>
            </a:r>
            <a:r>
              <a:rPr lang="en-US" sz="2400" dirty="0" smtClean="0"/>
              <a:t> without the ‘y’ </a:t>
            </a:r>
            <a:r>
              <a:rPr lang="en-US" sz="2400" dirty="0" err="1" smtClean="0"/>
              <a:t>ie</a:t>
            </a:r>
            <a:r>
              <a:rPr lang="en-US" sz="2400" dirty="0" smtClean="0"/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sha</a:t>
            </a:r>
            <a:r>
              <a:rPr lang="en-US" sz="2400" dirty="0" smtClean="0"/>
              <a:t> </a:t>
            </a:r>
            <a:r>
              <a:rPr lang="en-US" dirty="0" smtClean="0"/>
              <a:t>NOT</a:t>
            </a:r>
            <a:r>
              <a:rPr lang="en-US" sz="2400" dirty="0" smtClean="0"/>
              <a:t> </a:t>
            </a:r>
            <a:r>
              <a:rPr lang="en-US" sz="2400" strike="sngStrike" dirty="0" err="1" smtClean="0"/>
              <a:t>sh</a:t>
            </a:r>
            <a:r>
              <a:rPr lang="en-US" sz="2400" strike="sngStrike" dirty="0" err="1" smtClean="0">
                <a:solidFill>
                  <a:srgbClr val="FF0000"/>
                </a:solidFill>
              </a:rPr>
              <a:t>y</a:t>
            </a:r>
            <a:r>
              <a:rPr lang="en-US" sz="2400" strike="sngStrike" dirty="0" err="1" smtClean="0"/>
              <a:t>a</a:t>
            </a:r>
            <a:r>
              <a:rPr lang="en-US" sz="2400" strike="sngStrike" dirty="0" smtClean="0"/>
              <a:t>.</a:t>
            </a:r>
            <a:endParaRPr lang="en-US" sz="2400" strike="sngStrike" dirty="0"/>
          </a:p>
        </p:txBody>
      </p:sp>
    </p:spTree>
    <p:extLst>
      <p:ext uri="{BB962C8B-B14F-4D97-AF65-F5344CB8AC3E}">
        <p14:creationId xmlns:p14="http://schemas.microsoft.com/office/powerpoint/2010/main" val="165415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913641"/>
              </p:ext>
            </p:extLst>
          </p:nvPr>
        </p:nvGraphicFramePr>
        <p:xfrm>
          <a:off x="1143000" y="762000"/>
          <a:ext cx="6872288" cy="483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6872357" imgH="4836850" progId="Word.Document.12">
                  <p:embed/>
                </p:oleObj>
              </mc:Choice>
              <mc:Fallback>
                <p:oleObj name="Document" r:id="rId3" imgW="6872357" imgH="48368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762000"/>
                        <a:ext cx="6872288" cy="4837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951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ja-JP" altLang="en-US" sz="6600" dirty="0">
                <a:latin typeface="mikachan" pitchFamily="49" charset="-128"/>
                <a:ea typeface="mikachan" pitchFamily="49" charset="-128"/>
              </a:rPr>
              <a:t>き</a:t>
            </a:r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ゃ　きゅ　きょ</a:t>
            </a:r>
            <a:endParaRPr lang="en-US" altLang="ja-JP" sz="6600" dirty="0" smtClean="0">
              <a:latin typeface="mikachan" pitchFamily="49" charset="-128"/>
              <a:ea typeface="mikachan" pitchFamily="49" charset="-128"/>
            </a:endParaRPr>
          </a:p>
          <a:p>
            <a:pPr lvl="2"/>
            <a:endParaRPr lang="en-US" altLang="ja-JP" sz="6600" dirty="0" smtClean="0">
              <a:latin typeface="mikachan" pitchFamily="49" charset="-128"/>
              <a:ea typeface="mikachan" pitchFamily="49" charset="-128"/>
            </a:endParaRPr>
          </a:p>
          <a:p>
            <a:pPr lvl="2"/>
            <a:r>
              <a:rPr lang="ja-JP" altLang="en-US" sz="6600" dirty="0">
                <a:latin typeface="mikachan" pitchFamily="49" charset="-128"/>
                <a:ea typeface="mikachan" pitchFamily="49" charset="-128"/>
              </a:rPr>
              <a:t>ぎ</a:t>
            </a:r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ゃ　ぎゅ　ぎょ</a:t>
            </a:r>
            <a:endParaRPr lang="en-US" sz="6600" dirty="0">
              <a:latin typeface="mikachan" pitchFamily="49" charset="-128"/>
              <a:ea typeface="mikachan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36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6764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しゃ</a:t>
            </a:r>
            <a:r>
              <a:rPr lang="en-US" altLang="ja-JP" sz="6600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　しゅ</a:t>
            </a:r>
            <a:r>
              <a:rPr lang="en-US" altLang="ja-JP" sz="6600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　しょ</a:t>
            </a:r>
            <a:endParaRPr lang="en-US" altLang="ja-JP" sz="6600" dirty="0" smtClean="0">
              <a:latin typeface="mikachan" pitchFamily="49" charset="-128"/>
              <a:ea typeface="mikachan" pitchFamily="49" charset="-128"/>
            </a:endParaRPr>
          </a:p>
          <a:p>
            <a:pPr lvl="2"/>
            <a:endParaRPr lang="en-US" sz="6600" dirty="0">
              <a:latin typeface="mikachan" pitchFamily="49" charset="-128"/>
              <a:ea typeface="mikachan" pitchFamily="49" charset="-128"/>
            </a:endParaRPr>
          </a:p>
          <a:p>
            <a:pPr lvl="2"/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じゃ　じゅ　じょ</a:t>
            </a:r>
            <a:endParaRPr lang="en-US" sz="6600" dirty="0">
              <a:latin typeface="mikachan" pitchFamily="49" charset="-128"/>
              <a:ea typeface="mikachan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331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001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ひゃ　ひゅ　ひょ</a:t>
            </a:r>
            <a:endParaRPr lang="en-US" altLang="ja-JP" sz="6600" dirty="0" smtClean="0">
              <a:latin typeface="mikachan" pitchFamily="49" charset="-128"/>
              <a:ea typeface="mikachan" pitchFamily="49" charset="-128"/>
            </a:endParaRPr>
          </a:p>
          <a:p>
            <a:pPr lvl="2"/>
            <a:endParaRPr lang="en-US" altLang="ja-JP" sz="6600" dirty="0" smtClean="0">
              <a:latin typeface="mikachan" pitchFamily="49" charset="-128"/>
              <a:ea typeface="mikachan" pitchFamily="49" charset="-128"/>
            </a:endParaRPr>
          </a:p>
          <a:p>
            <a:pPr lvl="2"/>
            <a:r>
              <a:rPr lang="ja-JP" altLang="en-US" sz="6600" dirty="0">
                <a:latin typeface="mikachan" pitchFamily="49" charset="-128"/>
                <a:ea typeface="mikachan" pitchFamily="49" charset="-128"/>
              </a:rPr>
              <a:t>び</a:t>
            </a:r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ゃ　びゅ　びょ</a:t>
            </a:r>
            <a:endParaRPr lang="en-US" altLang="ja-JP" sz="6600" dirty="0" smtClean="0">
              <a:latin typeface="mikachan" pitchFamily="49" charset="-128"/>
              <a:ea typeface="mikachan" pitchFamily="49" charset="-128"/>
            </a:endParaRPr>
          </a:p>
          <a:p>
            <a:pPr lvl="2"/>
            <a:endParaRPr lang="en-US" altLang="ja-JP" sz="6600" dirty="0" smtClean="0">
              <a:latin typeface="mikachan" pitchFamily="49" charset="-128"/>
              <a:ea typeface="mikachan" pitchFamily="49" charset="-128"/>
            </a:endParaRPr>
          </a:p>
          <a:p>
            <a:pPr lvl="2"/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ぴゃ　ぴゅ　ぴょ</a:t>
            </a:r>
            <a:endParaRPr lang="en-US" sz="6600" dirty="0">
              <a:latin typeface="mikachan" pitchFamily="49" charset="-128"/>
              <a:ea typeface="mikachan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75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309" y="1568262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ちゃ　ちゅ　ちょ</a:t>
            </a:r>
            <a:endParaRPr lang="en-US" altLang="ja-JP" sz="6600" dirty="0" smtClean="0">
              <a:latin typeface="mikachan" pitchFamily="49" charset="-128"/>
              <a:ea typeface="mikachan" pitchFamily="49" charset="-128"/>
            </a:endParaRPr>
          </a:p>
          <a:p>
            <a:pPr lvl="2"/>
            <a:endParaRPr lang="en-US" altLang="ja-JP" sz="6600" dirty="0">
              <a:latin typeface="mikachan" pitchFamily="49" charset="-128"/>
              <a:ea typeface="mikachan" pitchFamily="49" charset="-128"/>
            </a:endParaRPr>
          </a:p>
          <a:p>
            <a:pPr lvl="2"/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にゃ　にゅ　にょ</a:t>
            </a:r>
            <a:endParaRPr lang="en-US" altLang="ja-JP" sz="6600" dirty="0" smtClean="0">
              <a:latin typeface="mikachan" pitchFamily="49" charset="-128"/>
              <a:ea typeface="mikachan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803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76400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ja-JP" altLang="en-US" sz="6600" dirty="0">
                <a:latin typeface="mikachan" pitchFamily="49" charset="-128"/>
                <a:ea typeface="mikachan" pitchFamily="49" charset="-128"/>
              </a:rPr>
              <a:t>み</a:t>
            </a:r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ゃ　みゅ　みょ</a:t>
            </a:r>
            <a:endParaRPr lang="en-US" altLang="ja-JP" sz="6600" dirty="0" smtClean="0">
              <a:latin typeface="mikachan" pitchFamily="49" charset="-128"/>
              <a:ea typeface="mikachan" pitchFamily="49" charset="-128"/>
            </a:endParaRPr>
          </a:p>
          <a:p>
            <a:pPr lvl="2"/>
            <a:endParaRPr lang="en-US" sz="6600" dirty="0">
              <a:latin typeface="mikachan" pitchFamily="49" charset="-128"/>
              <a:ea typeface="mikachan" pitchFamily="49" charset="-128"/>
            </a:endParaRPr>
          </a:p>
          <a:p>
            <a:pPr lvl="2"/>
            <a:r>
              <a:rPr lang="ja-JP" altLang="en-US" sz="6600" dirty="0" smtClean="0">
                <a:latin typeface="mikachan" pitchFamily="49" charset="-128"/>
                <a:ea typeface="mikachan" pitchFamily="49" charset="-128"/>
              </a:rPr>
              <a:t>りゃ　りゅ　りょ</a:t>
            </a:r>
            <a:endParaRPr lang="en-US" sz="6600" dirty="0">
              <a:latin typeface="mikachan" pitchFamily="49" charset="-128"/>
              <a:ea typeface="mikachan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725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680" y="1447800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お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きゃ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くさん</a:t>
            </a:r>
            <a:r>
              <a:rPr lang="ja-JP" altLang="en-US" sz="1100" dirty="0" smtClean="0">
                <a:latin typeface="mikachan" pitchFamily="49" charset="-128"/>
                <a:ea typeface="mikachan" pitchFamily="49" charset="-128"/>
              </a:rPr>
              <a:t>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guest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solidFill>
                  <a:schemeClr val="accent2"/>
                </a:solidFill>
                <a:latin typeface="mikachan" pitchFamily="49" charset="-128"/>
                <a:ea typeface="mikachan" pitchFamily="49" charset="-128"/>
              </a:rPr>
              <a:t>ぎ</a:t>
            </a:r>
            <a:r>
              <a:rPr lang="ja-JP" altLang="en-US" dirty="0">
                <a:solidFill>
                  <a:schemeClr val="accent2"/>
                </a:solidFill>
                <a:latin typeface="mikachan" pitchFamily="49" charset="-128"/>
                <a:ea typeface="mikachan" pitchFamily="49" charset="-128"/>
              </a:rPr>
              <a:t>ゃ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く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opposite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お</a:t>
            </a:r>
            <a:r>
              <a:rPr lang="ja-JP" altLang="en-US" dirty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ち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ゃ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tea</a:t>
            </a:r>
          </a:p>
          <a:p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きゅ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ten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solidFill>
                  <a:schemeClr val="accent2"/>
                </a:solidFill>
                <a:latin typeface="mikachan" pitchFamily="49" charset="-128"/>
                <a:ea typeface="mikachan" pitchFamily="49" charset="-128"/>
              </a:rPr>
              <a:t>ぎゅ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うに</a:t>
            </a:r>
            <a:r>
              <a:rPr lang="ja-JP" altLang="en-US" dirty="0">
                <a:latin typeface="mikachan" pitchFamily="49" charset="-128"/>
                <a:ea typeface="mikachan" pitchFamily="49" charset="-128"/>
              </a:rPr>
              <a:t>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milk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ぴ</a:t>
            </a:r>
            <a:r>
              <a:rPr lang="ja-JP" altLang="en-US" dirty="0">
                <a:latin typeface="mikachan" pitchFamily="49" charset="-128"/>
                <a:ea typeface="mikachan" pitchFamily="49" charset="-128"/>
              </a:rPr>
              <a:t>か</a:t>
            </a:r>
            <a:r>
              <a:rPr lang="ja-JP" altLang="en-US" dirty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ちゅ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Pikachu</a:t>
            </a:r>
          </a:p>
          <a:p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とう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きょ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Tokyo	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に</a:t>
            </a:r>
            <a:r>
              <a:rPr lang="ja-JP" altLang="en-US" dirty="0">
                <a:latin typeface="mikachan" pitchFamily="49" charset="-128"/>
                <a:ea typeface="mikachan" pitchFamily="49" charset="-128"/>
              </a:rPr>
              <a:t>ん</a:t>
            </a:r>
            <a:r>
              <a:rPr lang="ja-JP" altLang="en-US" dirty="0" smtClean="0">
                <a:solidFill>
                  <a:schemeClr val="accent2"/>
                </a:solidFill>
                <a:latin typeface="mikachan" pitchFamily="49" charset="-128"/>
                <a:ea typeface="mikachan" pitchFamily="49" charset="-128"/>
              </a:rPr>
              <a:t>ぎょ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doll	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ち</a:t>
            </a:r>
            <a:r>
              <a:rPr lang="ja-JP" altLang="en-US" dirty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ょ</a:t>
            </a:r>
            <a:r>
              <a:rPr lang="ja-JP" altLang="en-US" dirty="0">
                <a:latin typeface="mikachan" pitchFamily="49" charset="-128"/>
                <a:ea typeface="mikachan" pitchFamily="49" charset="-128"/>
              </a:rPr>
              <a:t>っ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と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a little</a:t>
            </a:r>
          </a:p>
          <a:p>
            <a:endParaRPr lang="en-US" altLang="ja-JP" dirty="0" smtClean="0">
              <a:latin typeface="mikachan" pitchFamily="49" charset="-128"/>
              <a:ea typeface="mikachan" pitchFamily="49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しゃ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しん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photo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にん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じゃ 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ninja</a:t>
            </a:r>
            <a:r>
              <a:rPr lang="en-US" altLang="ja-JP" sz="1100" dirty="0" smtClean="0">
                <a:solidFill>
                  <a:srgbClr val="00B050"/>
                </a:solidFill>
                <a:latin typeface="mikachan" pitchFamily="49" charset="-128"/>
                <a:ea typeface="mikachan" pitchFamily="49" charset="-128"/>
              </a:rPr>
              <a:t>	</a:t>
            </a:r>
            <a:r>
              <a:rPr lang="en-US" altLang="ja-JP" dirty="0" smtClean="0">
                <a:solidFill>
                  <a:srgbClr val="00B050"/>
                </a:solidFill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にゃ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あ  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meow</a:t>
            </a:r>
          </a:p>
          <a:p>
            <a:r>
              <a:rPr lang="ja-JP" altLang="en-US" dirty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しゅ</a:t>
            </a:r>
            <a:r>
              <a:rPr lang="ja-JP" altLang="en-US" dirty="0">
                <a:latin typeface="mikachan" pitchFamily="49" charset="-128"/>
                <a:ea typeface="mikachan" pitchFamily="49" charset="-128"/>
              </a:rPr>
              <a:t>み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hobby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じゅ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うどう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judo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ゆ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にゅ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import</a:t>
            </a:r>
          </a:p>
          <a:p>
            <a:r>
              <a:rPr lang="ja-JP" altLang="en-US" dirty="0">
                <a:latin typeface="mikachan" pitchFamily="49" charset="-128"/>
                <a:ea typeface="mikachan" pitchFamily="49" charset="-128"/>
              </a:rPr>
              <a:t>じ</a:t>
            </a:r>
            <a:r>
              <a:rPr lang="ja-JP" altLang="en-US" dirty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し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ょ</a:t>
            </a:r>
            <a:r>
              <a:rPr lang="en-US" altLang="ja-JP" dirty="0" smtClean="0">
                <a:solidFill>
                  <a:srgbClr val="00B050"/>
                </a:solidFill>
                <a:latin typeface="mikachan" pitchFamily="49" charset="-128"/>
                <a:ea typeface="mikachan" pitchFamily="49" charset="-128"/>
              </a:rPr>
              <a:t>	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dictionary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じ</a:t>
            </a:r>
            <a:r>
              <a:rPr lang="ja-JP" altLang="en-US" dirty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ょ</a:t>
            </a:r>
            <a:r>
              <a:rPr lang="ja-JP" altLang="en-US" dirty="0">
                <a:latin typeface="mikachan" pitchFamily="49" charset="-128"/>
                <a:ea typeface="mikachan" pitchFamily="49" charset="-128"/>
              </a:rPr>
              <a:t>う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ず  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very good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にょ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じつ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reality</a:t>
            </a:r>
          </a:p>
          <a:p>
            <a:endParaRPr lang="en-US" altLang="ja-JP" dirty="0" smtClean="0">
              <a:latin typeface="mikachan" pitchFamily="49" charset="-128"/>
              <a:ea typeface="mikachan" pitchFamily="49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ひ</a:t>
            </a:r>
            <a:r>
              <a:rPr lang="ja-JP" altLang="en-US" dirty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ゃ</a:t>
            </a:r>
            <a:r>
              <a:rPr lang="ja-JP" altLang="en-US" dirty="0">
                <a:latin typeface="mikachan" pitchFamily="49" charset="-128"/>
                <a:ea typeface="mikachan" pitchFamily="49" charset="-128"/>
              </a:rPr>
              <a:t>く</a:t>
            </a:r>
            <a:r>
              <a:rPr lang="en-US" altLang="ja-JP" dirty="0">
                <a:latin typeface="mikachan" pitchFamily="49" charset="-128"/>
                <a:ea typeface="mikachan" pitchFamily="49" charset="-128"/>
              </a:rPr>
              <a:t>	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hundred	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さん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びゃ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く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3 hundred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はっ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ぴゃ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く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8 hundred</a:t>
            </a:r>
            <a:endParaRPr lang="en-US" altLang="ja-JP" sz="1100" dirty="0" smtClean="0">
              <a:solidFill>
                <a:srgbClr val="7030A0"/>
              </a:solidFill>
              <a:latin typeface="mikachan" pitchFamily="49" charset="-128"/>
              <a:ea typeface="mikachan" pitchFamily="49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ひ</a:t>
            </a:r>
            <a:r>
              <a:rPr lang="ja-JP" altLang="en-US" dirty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ゅ</a:t>
            </a:r>
            <a:r>
              <a:rPr lang="ja-JP" altLang="en-US" dirty="0">
                <a:latin typeface="mikachan" pitchFamily="49" charset="-128"/>
                <a:ea typeface="mikachan" pitchFamily="49" charset="-128"/>
              </a:rPr>
              <a:t>うひゅ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whistling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びゅ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うでん </a:t>
            </a:r>
            <a:r>
              <a:rPr lang="en-US" altLang="ja-JP" sz="1100" dirty="0" err="1" smtClean="0">
                <a:latin typeface="mikachan" pitchFamily="49" charset="-128"/>
                <a:ea typeface="mikachan" pitchFamily="49" charset="-128"/>
              </a:rPr>
              <a:t>rumour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ぴゅ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ぴゅ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wind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whistling</a:t>
            </a:r>
            <a:endParaRPr lang="en-US" altLang="ja-JP" sz="1100" dirty="0" smtClean="0">
              <a:solidFill>
                <a:srgbClr val="7030A0"/>
              </a:solidFill>
              <a:latin typeface="mikachan" pitchFamily="49" charset="-128"/>
              <a:ea typeface="mikachan" pitchFamily="49" charset="-128"/>
            </a:endParaRPr>
          </a:p>
          <a:p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ひ</a:t>
            </a:r>
            <a:r>
              <a:rPr lang="ja-JP" altLang="en-US" dirty="0">
                <a:latin typeface="mikachan" pitchFamily="49" charset="-128"/>
                <a:ea typeface="mikachan" pitchFamily="49" charset="-128"/>
              </a:rPr>
              <a:t>らがな</a:t>
            </a:r>
            <a:r>
              <a:rPr lang="ja-JP" altLang="en-US" dirty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ひょ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</a:t>
            </a:r>
            <a:r>
              <a:rPr lang="en-US" altLang="ja-JP" dirty="0">
                <a:latin typeface="mikachan" pitchFamily="49" charset="-128"/>
                <a:ea typeface="mikachan" pitchFamily="49" charset="-128"/>
              </a:rPr>
              <a:t>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hiragana table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びょ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うき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sick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はっ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ぴょ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presentation</a:t>
            </a:r>
          </a:p>
          <a:p>
            <a:endParaRPr lang="en-US" altLang="ja-JP" dirty="0">
              <a:latin typeface="mikachan" pitchFamily="49" charset="-128"/>
              <a:ea typeface="mikachan" pitchFamily="49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みゃ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くみゃく</a:t>
            </a:r>
            <a:r>
              <a:rPr lang="en-US" altLang="ja-JP" dirty="0">
                <a:latin typeface="mikachan" pitchFamily="49" charset="-128"/>
                <a:ea typeface="mikachan" pitchFamily="49" charset="-128"/>
              </a:rPr>
              <a:t>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continuous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りゃ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くする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abbreviate</a:t>
            </a:r>
          </a:p>
          <a:p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みゅ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うじかる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musical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りゅ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うがく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study abroad</a:t>
            </a:r>
            <a:endParaRPr lang="en-US" altLang="ja-JP" sz="1100" dirty="0" smtClean="0">
              <a:latin typeface="mikachan" pitchFamily="49" charset="-128"/>
              <a:ea typeface="mikachan" pitchFamily="49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みょ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うじ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surname</a:t>
            </a:r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  <a:r>
              <a:rPr lang="ja-JP" altLang="en-US" dirty="0" smtClean="0">
                <a:solidFill>
                  <a:srgbClr val="FF0000"/>
                </a:solidFill>
                <a:latin typeface="mikachan" pitchFamily="49" charset="-128"/>
                <a:ea typeface="mikachan" pitchFamily="49" charset="-128"/>
              </a:rPr>
              <a:t>りょ</a:t>
            </a:r>
            <a:r>
              <a:rPr lang="ja-JP" altLang="en-US" dirty="0" smtClean="0">
                <a:latin typeface="mikachan" pitchFamily="49" charset="-128"/>
                <a:ea typeface="mikachan" pitchFamily="49" charset="-128"/>
              </a:rPr>
              <a:t>うり </a:t>
            </a:r>
            <a:r>
              <a:rPr lang="en-US" altLang="ja-JP" sz="1100" dirty="0" smtClean="0">
                <a:latin typeface="mikachan" pitchFamily="49" charset="-128"/>
                <a:ea typeface="mikachan" pitchFamily="49" charset="-128"/>
              </a:rPr>
              <a:t>cooking</a:t>
            </a:r>
          </a:p>
          <a:p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</a:t>
            </a:r>
          </a:p>
          <a:p>
            <a:r>
              <a:rPr lang="en-US" altLang="ja-JP" dirty="0" smtClean="0">
                <a:latin typeface="mikachan" pitchFamily="49" charset="-128"/>
                <a:ea typeface="mikachan" pitchFamily="49" charset="-128"/>
              </a:rPr>
              <a:t>			</a:t>
            </a:r>
            <a:r>
              <a:rPr lang="en-US" altLang="ja-JP" dirty="0" smtClean="0"/>
              <a:t>	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02175" y="304800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kachan" pitchFamily="49" charset="-128"/>
                <a:ea typeface="mikachan" pitchFamily="49" charset="-128"/>
              </a:rPr>
              <a:t>よめますか？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5110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76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Microsoft Word Document</vt:lpstr>
      <vt:lpstr>ゆうおん　  Combination Hiragana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ゆうおん　  Combination Hiragana</dc:title>
  <dc:creator>Bill &amp; Inge</dc:creator>
  <cp:lastModifiedBy>Bill &amp; Inge</cp:lastModifiedBy>
  <cp:revision>10</cp:revision>
  <dcterms:created xsi:type="dcterms:W3CDTF">2011-08-29T06:26:04Z</dcterms:created>
  <dcterms:modified xsi:type="dcterms:W3CDTF">2011-08-30T03:16:15Z</dcterms:modified>
</cp:coreProperties>
</file>