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6E5E8D-6C4D-4B2D-BA07-F2B854697B0D}" type="datetimeFigureOut">
              <a:rPr lang="en-AU" smtClean="0"/>
              <a:pPr>
                <a:defRPr/>
              </a:pPr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D150D53-2226-4701-B76F-6F3F1EED41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ja.wikipedia.org/wiki/%E3%83%95%E3%82%A1%E3%82%A4%E3%83%AB:Ichiro_Cropped_A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ja.wikipedia.org/wiki/%E3%83%95%E3%82%A1%E3%82%A4%E3%83%AB:Ichiro_homerun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Suzuki_Ichiro_runs_to_homeplat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mazon.co.jp/gp/product/images/B000TCZ7FM/ref=dp_image_0?ie=UTF8&amp;n=561956&amp;s=musi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ainichi.jp/enta/sports/graph/2007/1130/8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858000" cy="990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7200" b="1" dirty="0" smtClean="0"/>
              <a:t>Famous People</a:t>
            </a:r>
            <a:endParaRPr lang="en-US" altLang="ja-JP" sz="7200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7200" b="1" dirty="0" smtClean="0"/>
              <a:t>ゆ</a:t>
            </a:r>
            <a:r>
              <a:rPr lang="ja-JP" altLang="en-US" sz="7200" b="1" dirty="0" smtClean="0"/>
              <a:t>うめいじん</a:t>
            </a:r>
            <a:endParaRPr lang="en-AU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5373216"/>
            <a:ext cx="6781800" cy="79898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Profile 1</a:t>
            </a: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143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だ</a:t>
            </a:r>
            <a:r>
              <a:rPr lang="ja-JP" altLang="en-US" dirty="0" smtClean="0"/>
              <a:t>れですか</a:t>
            </a:r>
            <a:r>
              <a:rPr lang="en-US" dirty="0" smtClean="0"/>
              <a:t>: </a:t>
            </a:r>
            <a:r>
              <a:rPr lang="ja-JP" altLang="en-US" dirty="0" smtClean="0"/>
              <a:t>イチロー</a:t>
            </a:r>
            <a:endParaRPr lang="en-US" altLang="ja-JP" dirty="0" smtClean="0"/>
          </a:p>
          <a:p>
            <a:r>
              <a:rPr lang="ja-JP" altLang="en-US" dirty="0" smtClean="0"/>
              <a:t>男・女：　男</a:t>
            </a:r>
            <a:endParaRPr lang="en-US" altLang="ja-JP" dirty="0" smtClean="0"/>
          </a:p>
          <a:p>
            <a:r>
              <a:rPr lang="en-US" dirty="0" smtClean="0"/>
              <a:t> </a:t>
            </a:r>
            <a:r>
              <a:rPr lang="ja-JP" altLang="en-US" dirty="0" smtClean="0"/>
              <a:t>どこでうまれましたか：にほん</a:t>
            </a:r>
            <a:endParaRPr lang="en-US" altLang="ja-JP" dirty="0" smtClean="0"/>
          </a:p>
          <a:p>
            <a:r>
              <a:rPr lang="ja-JP" altLang="en-US" dirty="0" smtClean="0"/>
              <a:t>ねんれい：三十六さい</a:t>
            </a:r>
            <a:endParaRPr lang="en-US" altLang="ja-JP" dirty="0" smtClean="0"/>
          </a:p>
          <a:p>
            <a:r>
              <a:rPr lang="ja-JP" altLang="en-US" dirty="0" smtClean="0"/>
              <a:t>たんじょうび：十月二十二日</a:t>
            </a:r>
            <a:endParaRPr lang="en-US" altLang="ja-JP" dirty="0" smtClean="0"/>
          </a:p>
          <a:p>
            <a:pPr marL="0" indent="0">
              <a:buNone/>
            </a:pPr>
            <a:endParaRPr lang="en-US" dirty="0" smtClean="0"/>
          </a:p>
          <a:p>
            <a:endParaRPr lang="en-AU" dirty="0" smtClean="0"/>
          </a:p>
        </p:txBody>
      </p:sp>
      <p:pic>
        <p:nvPicPr>
          <p:cNvPr id="14339" name="Picture 2" descr="Ichiro Cropped A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1484784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Profile 1: </a:t>
            </a:r>
            <a:r>
              <a:rPr lang="ja-JP" altLang="en-US" dirty="0" smtClean="0"/>
              <a:t>しごと</a:t>
            </a:r>
            <a:r>
              <a:rPr lang="en-US" altLang="ja-JP" dirty="0" smtClean="0"/>
              <a:t>Job</a:t>
            </a:r>
            <a:endParaRPr lang="en-AU" dirty="0" smtClean="0"/>
          </a:p>
        </p:txBody>
      </p:sp>
      <p:sp>
        <p:nvSpPr>
          <p:cNvPr id="15362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アメリカでプロやきゅうせんしゅ</a:t>
            </a:r>
            <a:endParaRPr lang="en-US" altLang="ja-JP" dirty="0" smtClean="0"/>
          </a:p>
          <a:p>
            <a:r>
              <a:rPr lang="ja-JP" altLang="en-US" dirty="0" smtClean="0"/>
              <a:t>アメリカと、にほんでゆうめい</a:t>
            </a:r>
            <a:endParaRPr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 smtClean="0"/>
              <a:t>ーるすたー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AU" dirty="0" smtClean="0"/>
          </a:p>
        </p:txBody>
      </p:sp>
      <p:pic>
        <p:nvPicPr>
          <p:cNvPr id="15364" name="Picture 2" descr="http://upload.wikimedia.org/wikipedia/commons/thumb/0/0f/Ichiro_homerun.jpg/220px-Ichiro_homeru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5945" y="692696"/>
            <a:ext cx="3392440" cy="40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Profile 1: </a:t>
            </a:r>
            <a:r>
              <a:rPr lang="ja-JP" altLang="en-US" dirty="0" smtClean="0"/>
              <a:t>か</a:t>
            </a:r>
            <a:r>
              <a:rPr lang="ja-JP" altLang="en-US" dirty="0" smtClean="0"/>
              <a:t>ぞ</a:t>
            </a:r>
            <a:r>
              <a:rPr lang="ja-JP" altLang="en-US" dirty="0" smtClean="0"/>
              <a:t>く</a:t>
            </a:r>
            <a:r>
              <a:rPr lang="en-US" altLang="ja-JP" dirty="0" smtClean="0"/>
              <a:t>Family</a:t>
            </a:r>
            <a:endParaRPr lang="en-AU" dirty="0" smtClean="0"/>
          </a:p>
        </p:txBody>
      </p:sp>
      <p:sp>
        <p:nvSpPr>
          <p:cNvPr id="1638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おとうさん</a:t>
            </a:r>
            <a:endParaRPr lang="en-US" altLang="ja-JP" dirty="0" smtClean="0"/>
          </a:p>
          <a:p>
            <a:r>
              <a:rPr lang="ja-JP" altLang="en-US" dirty="0" smtClean="0"/>
              <a:t>あかあさん</a:t>
            </a:r>
            <a:endParaRPr lang="en-US" altLang="ja-JP" dirty="0" smtClean="0"/>
          </a:p>
          <a:p>
            <a:r>
              <a:rPr lang="ja-JP" altLang="en-US" dirty="0" smtClean="0"/>
              <a:t>おにいさん</a:t>
            </a:r>
            <a:endParaRPr lang="en-US" altLang="ja-JP" dirty="0" smtClean="0"/>
          </a:p>
          <a:p>
            <a:r>
              <a:rPr lang="ja-JP" altLang="en-US" dirty="0" smtClean="0"/>
              <a:t>おくさん</a:t>
            </a:r>
            <a:endParaRPr lang="en-US" altLang="ja-JP" dirty="0" smtClean="0"/>
          </a:p>
          <a:p>
            <a:r>
              <a:rPr lang="ja-JP" altLang="en-US" dirty="0" smtClean="0"/>
              <a:t>いぬ</a:t>
            </a:r>
            <a:endParaRPr lang="en-US" altLang="ja-JP" dirty="0" smtClean="0"/>
          </a:p>
          <a:p>
            <a:endParaRPr lang="en-AU" dirty="0" smtClean="0"/>
          </a:p>
        </p:txBody>
      </p:sp>
      <p:pic>
        <p:nvPicPr>
          <p:cNvPr id="16387" name="Picture 2" descr="http://upload.wikimedia.org/wikipedia/commons/thumb/1/1c/Suzuki_Ichiro_runs_to_homeplate.jpg/220px-Suzuki_Ichiro_runs_to_homeplat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00213"/>
            <a:ext cx="3551238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Profile 2</a:t>
            </a:r>
            <a:endParaRPr lang="en-AU" dirty="0" smtClean="0"/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3886200"/>
          </a:xfrm>
        </p:spPr>
        <p:txBody>
          <a:bodyPr/>
          <a:lstStyle/>
          <a:p>
            <a:r>
              <a:rPr lang="ja-JP" altLang="en-US" dirty="0" smtClean="0"/>
              <a:t>だれですか：あんじぇら　あき</a:t>
            </a:r>
            <a:endParaRPr lang="en-US" altLang="ja-JP" dirty="0" smtClean="0"/>
          </a:p>
          <a:p>
            <a:r>
              <a:rPr lang="ja-JP" altLang="en-US" dirty="0" smtClean="0"/>
              <a:t>男・女：女</a:t>
            </a:r>
            <a:endParaRPr lang="en-US" altLang="ja-JP" dirty="0" smtClean="0"/>
          </a:p>
          <a:p>
            <a:r>
              <a:rPr lang="ja-JP" altLang="en-US" dirty="0" smtClean="0"/>
              <a:t>どこでうまれましたか：にほん</a:t>
            </a:r>
            <a:endParaRPr lang="en-US" altLang="ja-JP" dirty="0" smtClean="0"/>
          </a:p>
          <a:p>
            <a:r>
              <a:rPr lang="ja-JP" altLang="en-US" dirty="0" smtClean="0"/>
              <a:t>ねんれい：三十二さい</a:t>
            </a:r>
            <a:endParaRPr lang="en-US" altLang="ja-JP" dirty="0" smtClean="0"/>
          </a:p>
          <a:p>
            <a:r>
              <a:rPr lang="ja-JP" altLang="en-US" dirty="0" smtClean="0"/>
              <a:t>たんじょうび：九月十五日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AU" dirty="0" smtClean="0"/>
          </a:p>
        </p:txBody>
      </p:sp>
      <p:pic>
        <p:nvPicPr>
          <p:cNvPr id="17411" name="Picture 2" descr="http://pub.ne.jp/1128kazukaya/image/user/1273090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1412776"/>
            <a:ext cx="360045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Profile 2: </a:t>
            </a:r>
            <a:r>
              <a:rPr lang="ja-JP" altLang="en-US" dirty="0" smtClean="0"/>
              <a:t>しごと</a:t>
            </a:r>
            <a:r>
              <a:rPr lang="en-AU" dirty="0" smtClean="0"/>
              <a:t>Job</a:t>
            </a:r>
            <a:endParaRPr lang="en-AU" dirty="0" smtClean="0"/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かしゅ・シンガー</a:t>
            </a:r>
            <a:endParaRPr lang="en-US" altLang="ja-JP" smtClean="0"/>
          </a:p>
          <a:p>
            <a:r>
              <a:rPr lang="ja-JP" altLang="en-US" smtClean="0"/>
              <a:t>にほんでゆうめい</a:t>
            </a:r>
            <a:endParaRPr lang="en-US" altLang="ja-JP" smtClean="0"/>
          </a:p>
          <a:p>
            <a:endParaRPr lang="en-AU" smtClean="0"/>
          </a:p>
        </p:txBody>
      </p:sp>
      <p:pic>
        <p:nvPicPr>
          <p:cNvPr id="18435" name="Picture 2" descr="TODAY(初回生産限定盤)(DVD付)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6287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024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Profile  </a:t>
            </a:r>
            <a:r>
              <a:rPr lang="en-US" altLang="ja-JP" dirty="0" smtClean="0"/>
              <a:t>3</a:t>
            </a:r>
            <a:endParaRPr lang="en-AU" dirty="0" smtClean="0"/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3886200"/>
          </a:xfrm>
        </p:spPr>
        <p:txBody>
          <a:bodyPr/>
          <a:lstStyle/>
          <a:p>
            <a:r>
              <a:rPr lang="ja-JP" altLang="en-US" smtClean="0"/>
              <a:t>だれですか：あさしょうりゅう</a:t>
            </a:r>
            <a:endParaRPr lang="en-US" altLang="ja-JP" smtClean="0"/>
          </a:p>
          <a:p>
            <a:r>
              <a:rPr lang="ja-JP" altLang="en-US" smtClean="0"/>
              <a:t>男・女：男</a:t>
            </a:r>
            <a:endParaRPr lang="en-US" altLang="ja-JP" smtClean="0"/>
          </a:p>
          <a:p>
            <a:r>
              <a:rPr lang="ja-JP" altLang="en-US" smtClean="0"/>
              <a:t>どこでうまれましたか：モンゴル</a:t>
            </a:r>
            <a:endParaRPr lang="en-US" altLang="ja-JP" smtClean="0"/>
          </a:p>
          <a:p>
            <a:r>
              <a:rPr lang="ja-JP" altLang="en-US" smtClean="0"/>
              <a:t>ねんれい：二十九さい</a:t>
            </a:r>
            <a:endParaRPr lang="en-US" altLang="ja-JP" smtClean="0"/>
          </a:p>
          <a:p>
            <a:r>
              <a:rPr lang="ja-JP" altLang="en-US" smtClean="0"/>
              <a:t>たんじょうび：九月二十七日</a:t>
            </a:r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endParaRPr lang="en-AU" smtClean="0"/>
          </a:p>
        </p:txBody>
      </p:sp>
      <p:pic>
        <p:nvPicPr>
          <p:cNvPr id="19459" name="Picture 2" descr="朝青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836712"/>
            <a:ext cx="28384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smtClean="0"/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pic>
        <p:nvPicPr>
          <p:cNvPr id="20483" name="Picture 2" descr="クリックすると次のページに移動します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548680"/>
            <a:ext cx="8100764" cy="557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509</TotalTime>
  <Words>187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PowerPoint Presentation</vt:lpstr>
      <vt:lpstr>   Profile 1 </vt:lpstr>
      <vt:lpstr>Profile 1: しごとJob</vt:lpstr>
      <vt:lpstr>Profile 1: かぞくFamily</vt:lpstr>
      <vt:lpstr>Profile 2</vt:lpstr>
      <vt:lpstr>Profile 2: しごとJob</vt:lpstr>
      <vt:lpstr>Profile  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Japanese</dc:title>
  <dc:creator>Simon</dc:creator>
  <cp:lastModifiedBy>Bill &amp; Inge</cp:lastModifiedBy>
  <cp:revision>47</cp:revision>
  <dcterms:created xsi:type="dcterms:W3CDTF">2010-08-08T05:29:10Z</dcterms:created>
  <dcterms:modified xsi:type="dcterms:W3CDTF">2012-08-23T02:40:50Z</dcterms:modified>
</cp:coreProperties>
</file>