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9867-3BCD-407E-A800-B0091F6476DD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680-46B7-45DF-AB6F-E5C2A3A1D3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9867-3BCD-407E-A800-B0091F6476DD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680-46B7-45DF-AB6F-E5C2A3A1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9867-3BCD-407E-A800-B0091F6476DD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680-46B7-45DF-AB6F-E5C2A3A1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9867-3BCD-407E-A800-B0091F6476DD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680-46B7-45DF-AB6F-E5C2A3A1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9867-3BCD-407E-A800-B0091F6476DD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680-46B7-45DF-AB6F-E5C2A3A1D3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9867-3BCD-407E-A800-B0091F6476DD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680-46B7-45DF-AB6F-E5C2A3A1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9867-3BCD-407E-A800-B0091F6476DD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680-46B7-45DF-AB6F-E5C2A3A1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9867-3BCD-407E-A800-B0091F6476DD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680-46B7-45DF-AB6F-E5C2A3A1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9867-3BCD-407E-A800-B0091F6476DD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680-46B7-45DF-AB6F-E5C2A3A1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9867-3BCD-407E-A800-B0091F6476DD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7680-46B7-45DF-AB6F-E5C2A3A1D3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BA39867-3BCD-407E-A800-B0091F6476DD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29A7680-46B7-45DF-AB6F-E5C2A3A1D3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BA39867-3BCD-407E-A800-B0091F6476DD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9A7680-46B7-45DF-AB6F-E5C2A3A1D3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　　　　～すぎる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3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おいしい　　　　　　　まずい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429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276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45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90" y="2286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ふとる（大きい）　やせる（小さい）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56007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18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勉強する　　　　　　　きたない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5851989" cy="389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41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美しい　　　　　　　みにくい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276600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8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高い　　　　　　　　　　低い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575608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75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飲む　　　　　　　　　食べる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810000" cy="422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97024"/>
            <a:ext cx="3733800" cy="412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49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あつい　　　　　　　　　さむい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67394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590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78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　にぎやか　　　　　　静か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" y="2057400"/>
            <a:ext cx="34472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1"/>
            <a:ext cx="373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6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古い　　　　　　　　　新しい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44980"/>
            <a:ext cx="3810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4980"/>
            <a:ext cx="35052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772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96</TotalTime>
  <Words>25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HGｺﾞｼｯｸM</vt:lpstr>
      <vt:lpstr>Arial</vt:lpstr>
      <vt:lpstr>Corbel</vt:lpstr>
      <vt:lpstr>Wingdings</vt:lpstr>
      <vt:lpstr>Wingdings 2</vt:lpstr>
      <vt:lpstr>Wingdings 3</vt:lpstr>
      <vt:lpstr>Module</vt:lpstr>
      <vt:lpstr>　　　　～すぎる</vt:lpstr>
      <vt:lpstr>ふとる（大きい）　やせる（小さい）</vt:lpstr>
      <vt:lpstr>勉強する　　　　　　　きたない</vt:lpstr>
      <vt:lpstr>美しい　　　　　　　みにくい</vt:lpstr>
      <vt:lpstr>高い　　　　　　　　　　低い</vt:lpstr>
      <vt:lpstr>飲む　　　　　　　　　食べる</vt:lpstr>
      <vt:lpstr>  あつい　　　　　　　　　さむい  </vt:lpstr>
      <vt:lpstr>　にぎやか　　　　　　静か</vt:lpstr>
      <vt:lpstr>古い　　　　　　　　　新しい</vt:lpstr>
      <vt:lpstr>おいしい　　　　　　　まずい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Lee</dc:creator>
  <cp:lastModifiedBy>Inge Foley</cp:lastModifiedBy>
  <cp:revision>10</cp:revision>
  <dcterms:created xsi:type="dcterms:W3CDTF">2014-03-13T02:57:46Z</dcterms:created>
  <dcterms:modified xsi:type="dcterms:W3CDTF">2014-04-08T06:48:25Z</dcterms:modified>
</cp:coreProperties>
</file>