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9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157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61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01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32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009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785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366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844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029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09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654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58072-EF57-4D4D-AFE2-4174D82C2A2F}" type="datetimeFigureOut">
              <a:rPr lang="en-AU" smtClean="0"/>
              <a:t>4/10/2013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A76AA-8A97-4802-8357-31E659F4136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013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 smtClean="0"/>
              <a:t>ルール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 smtClean="0"/>
              <a:t>～ては　いけません</a:t>
            </a:r>
            <a:endParaRPr lang="en-US" altLang="ja-JP" dirty="0" smtClean="0"/>
          </a:p>
          <a:p>
            <a:r>
              <a:rPr lang="ja-JP" altLang="en-US" dirty="0" smtClean="0"/>
              <a:t>～ても　いい　です</a:t>
            </a:r>
            <a:endParaRPr lang="en-US" altLang="ja-JP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2445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ja-JP" altLang="en-US" dirty="0" smtClean="0"/>
              <a:t>ちこくを　しては　いけません。</a:t>
            </a:r>
            <a:endParaRPr lang="en-AU" dirty="0"/>
          </a:p>
        </p:txBody>
      </p:sp>
      <p:pic>
        <p:nvPicPr>
          <p:cNvPr id="1026" name="Picture 2" descr="C:\Users\KatsuS\Documents\class stuff\Year10\picture10\l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020272" cy="531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95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0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じてんしゃで　学校に　きて　いいです。</a:t>
            </a:r>
            <a:endParaRPr lang="en-AU" dirty="0"/>
          </a:p>
        </p:txBody>
      </p:sp>
      <p:pic>
        <p:nvPicPr>
          <p:cNvPr id="2050" name="Picture 2" descr="C:\Users\KatsuS\Documents\class stuff\Year10\picture10\byce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16824" cy="55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3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学校</a:t>
            </a:r>
            <a:r>
              <a:rPr lang="ja-JP" altLang="en-US" dirty="0" smtClean="0"/>
              <a:t>で　くつを　はいては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いけません。</a:t>
            </a:r>
            <a:endParaRPr lang="en-AU" dirty="0"/>
          </a:p>
        </p:txBody>
      </p:sp>
      <p:pic>
        <p:nvPicPr>
          <p:cNvPr id="1026" name="Picture 2" descr="C:\Users\KatsuS\Documents\class stuff\Year10\picture10\ro-fa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4392488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66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498178"/>
          </a:xfrm>
        </p:spPr>
        <p:txBody>
          <a:bodyPr>
            <a:normAutofit/>
          </a:bodyPr>
          <a:lstStyle/>
          <a:p>
            <a:r>
              <a:rPr lang="ja-JP" altLang="en-US" dirty="0"/>
              <a:t>ひるやすみ</a:t>
            </a:r>
            <a:r>
              <a:rPr lang="ja-JP" altLang="en-US" dirty="0" smtClean="0"/>
              <a:t>に　こうていで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あそんでも　いいです。</a:t>
            </a:r>
            <a:endParaRPr lang="en-AU" dirty="0"/>
          </a:p>
        </p:txBody>
      </p:sp>
      <p:pic>
        <p:nvPicPr>
          <p:cNvPr id="2050" name="Picture 2" descr="C:\Users\KatsuS\Documents\class stuff\Year10\picture10\昼休みサッカ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4365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suS\Documents\class stuff\Year10\picture10\hiruyasum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35908"/>
            <a:ext cx="4032448" cy="30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18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suS\Documents\class stuff\Year10\picture10\sa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2" y="1052736"/>
            <a:ext cx="3661865" cy="552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おさけ</a:t>
            </a:r>
            <a:r>
              <a:rPr lang="ja-JP" altLang="en-US" dirty="0" smtClean="0"/>
              <a:t>を　のんでは　いけません。</a:t>
            </a:r>
            <a:endParaRPr lang="en-AU" dirty="0"/>
          </a:p>
        </p:txBody>
      </p:sp>
      <p:pic>
        <p:nvPicPr>
          <p:cNvPr id="3075" name="Picture 3" descr="C:\Users\KatsuS\Documents\class stuff\Year10\picture10\osa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35283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学校のあと　ぶかつを　しても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いいです。</a:t>
            </a:r>
            <a:endParaRPr lang="en-AU" dirty="0"/>
          </a:p>
        </p:txBody>
      </p:sp>
      <p:pic>
        <p:nvPicPr>
          <p:cNvPr id="4099" name="Picture 3" descr="C:\Users\KatsuS\Documents\class stuff\Year10\picture10\bukatu yaky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87500"/>
            <a:ext cx="3746501" cy="264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tsuS\Documents\class stuff\Year10\picture10\bukatu tenis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3861081" cy="257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KatsuS\Documents\class stuff\Year10\picture10\bukatu suib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0500"/>
            <a:ext cx="381000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tsuS\Documents\class stuff\Year10\picture10\bukatu bare-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98" y="1988840"/>
            <a:ext cx="3233521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6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34</Words>
  <Application>Microsoft Office PowerPoint</Application>
  <PresentationFormat>On-screen Show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ＭＳ Ｐゴシック</vt:lpstr>
      <vt:lpstr>Arial</vt:lpstr>
      <vt:lpstr>Calibri</vt:lpstr>
      <vt:lpstr>Office Theme</vt:lpstr>
      <vt:lpstr>ルール</vt:lpstr>
      <vt:lpstr>ちこくを　しては　いけません。</vt:lpstr>
      <vt:lpstr>じてんしゃで　学校に　きて　いいです。</vt:lpstr>
      <vt:lpstr>学校で　くつを　はいては いけません。</vt:lpstr>
      <vt:lpstr>ひるやすみに　こうていで あそんでも　いいです。</vt:lpstr>
      <vt:lpstr>おさけを　のんでは　いけません。</vt:lpstr>
      <vt:lpstr>学校のあと　ぶかつを　しても いいです。</vt:lpstr>
    </vt:vector>
  </TitlesOfParts>
  <Company>St Mary's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ちこくを　しては　いけません。</dc:title>
  <dc:creator>OfficeWS</dc:creator>
  <cp:lastModifiedBy>billinge</cp:lastModifiedBy>
  <cp:revision>7</cp:revision>
  <dcterms:created xsi:type="dcterms:W3CDTF">2012-08-13T23:06:15Z</dcterms:created>
  <dcterms:modified xsi:type="dcterms:W3CDTF">2013-10-04T02:50:29Z</dcterms:modified>
</cp:coreProperties>
</file>