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62" r:id="rId12"/>
    <p:sldId id="261" r:id="rId13"/>
    <p:sldId id="260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4E371F8-5060-4951-92AB-FE1CA82FA193}" type="datetimeFigureOut">
              <a:rPr lang="en-AU" smtClean="0"/>
              <a:t>4/07/2012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5A9D014-FE6E-4860-AD96-831E430BA316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7.xml"/><Relationship Id="rId12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0" Type="http://schemas.openxmlformats.org/officeDocument/2006/relationships/slide" Target="slide6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lanie\AppData\Local\Microsoft\Windows\Temporary Internet Files\Content.IE5\71M3MS9O\MC90043440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98" y="188640"/>
            <a:ext cx="2442195" cy="342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lanie\AppData\Local\Microsoft\Windows\Temporary Internet Files\Content.IE5\SROPCYYW\MC9003833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40" y="3794638"/>
            <a:ext cx="4553712" cy="290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6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Doko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kara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kimashita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endParaRPr lang="en-AU" sz="4400" dirty="0" smtClean="0">
              <a:latin typeface="Showcard Gothic" pitchFamily="82" charset="0"/>
            </a:endParaRPr>
          </a:p>
          <a:p>
            <a:pPr algn="ctr"/>
            <a:r>
              <a:rPr lang="en-AU" sz="3600" dirty="0" smtClean="0">
                <a:latin typeface="Century Gothic" pitchFamily="34" charset="0"/>
              </a:rPr>
              <a:t>(Where are you from?)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80" y="2204864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3200" dirty="0"/>
          </a:p>
          <a:p>
            <a:pPr algn="ctr"/>
            <a:r>
              <a:rPr lang="en-AU" sz="3200" u="sng" dirty="0" smtClean="0"/>
              <a:t>(Country)</a:t>
            </a:r>
            <a:r>
              <a:rPr lang="en-AU" sz="3200" dirty="0" smtClean="0"/>
              <a:t> </a:t>
            </a:r>
            <a:r>
              <a:rPr lang="en-AU" sz="3200" dirty="0" err="1" smtClean="0"/>
              <a:t>kara</a:t>
            </a:r>
            <a:r>
              <a:rPr lang="en-AU" sz="3200" dirty="0" smtClean="0"/>
              <a:t> </a:t>
            </a:r>
            <a:r>
              <a:rPr lang="en-AU" sz="3200" dirty="0" err="1" smtClean="0"/>
              <a:t>kimashita</a:t>
            </a:r>
            <a:r>
              <a:rPr lang="en-AU" sz="3200" dirty="0" smtClean="0"/>
              <a:t>.</a:t>
            </a:r>
            <a:endParaRPr lang="en-AU" sz="32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6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tanjoubi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wa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itsu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desu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endParaRPr lang="en-AU" sz="4400" dirty="0" smtClean="0">
              <a:latin typeface="Showcard Gothic" pitchFamily="82" charset="0"/>
            </a:endParaRPr>
          </a:p>
          <a:p>
            <a:pPr algn="ctr"/>
            <a:r>
              <a:rPr lang="en-AU" sz="3600" dirty="0" smtClean="0">
                <a:latin typeface="Century Gothic" pitchFamily="34" charset="0"/>
              </a:rPr>
              <a:t>(When is your birthday?)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1043608" y="2348880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Tanjoubi</a:t>
            </a:r>
            <a:r>
              <a:rPr lang="en-AU" sz="3200" dirty="0" smtClean="0"/>
              <a:t> </a:t>
            </a:r>
            <a:r>
              <a:rPr lang="en-AU" sz="3200" dirty="0" err="1" smtClean="0"/>
              <a:t>wa</a:t>
            </a:r>
            <a:r>
              <a:rPr lang="en-AU" sz="3200" dirty="0" smtClean="0"/>
              <a:t>  ___</a:t>
            </a:r>
            <a:r>
              <a:rPr lang="en-AU" sz="3200" dirty="0" err="1" smtClean="0"/>
              <a:t>gatsu</a:t>
            </a:r>
            <a:r>
              <a:rPr lang="en-AU" sz="3200" dirty="0" smtClean="0"/>
              <a:t>  ________ </a:t>
            </a:r>
            <a:r>
              <a:rPr lang="en-AU" sz="3200" dirty="0" err="1" smtClean="0"/>
              <a:t>desu</a:t>
            </a:r>
            <a:r>
              <a:rPr lang="en-AU" sz="3200" dirty="0" smtClean="0"/>
              <a:t>. </a:t>
            </a:r>
          </a:p>
          <a:p>
            <a:pPr algn="ctr"/>
            <a:r>
              <a:rPr lang="en-AU" sz="3200" dirty="0" smtClean="0"/>
              <a:t>       </a:t>
            </a:r>
            <a:r>
              <a:rPr lang="en-AU" sz="2800" dirty="0" smtClean="0"/>
              <a:t>(month)       (date)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6946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Petto</a:t>
            </a:r>
            <a:r>
              <a:rPr lang="en-AU" sz="4400" dirty="0" smtClean="0">
                <a:latin typeface="Showcard Gothic" pitchFamily="82" charset="0"/>
              </a:rPr>
              <a:t> o </a:t>
            </a:r>
            <a:r>
              <a:rPr lang="en-AU" sz="4400" dirty="0" err="1" smtClean="0">
                <a:latin typeface="Showcard Gothic" pitchFamily="82" charset="0"/>
              </a:rPr>
              <a:t>katte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imasu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endParaRPr lang="en-AU" sz="4400" dirty="0" smtClean="0">
              <a:latin typeface="Showcard Gothic" pitchFamily="82" charset="0"/>
            </a:endParaRPr>
          </a:p>
          <a:p>
            <a:pPr algn="ctr"/>
            <a:r>
              <a:rPr lang="en-AU" sz="3600" dirty="0" smtClean="0">
                <a:latin typeface="Century Gothic" pitchFamily="34" charset="0"/>
              </a:rPr>
              <a:t>(Do you have any pets?)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813" y="2204864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u="sng" dirty="0" smtClean="0"/>
              <a:t>Pet</a:t>
            </a:r>
            <a:r>
              <a:rPr lang="en-AU" sz="3200" dirty="0" smtClean="0"/>
              <a:t> (to </a:t>
            </a:r>
            <a:r>
              <a:rPr lang="en-AU" sz="3200" u="sng" dirty="0" smtClean="0"/>
              <a:t>Pet</a:t>
            </a:r>
            <a:r>
              <a:rPr lang="en-AU" sz="3200" dirty="0" smtClean="0"/>
              <a:t>) </a:t>
            </a:r>
            <a:r>
              <a:rPr lang="en-AU" sz="3200" dirty="0" err="1" smtClean="0"/>
              <a:t>ga</a:t>
            </a:r>
            <a:r>
              <a:rPr lang="en-AU" sz="3200" dirty="0" smtClean="0"/>
              <a:t> </a:t>
            </a:r>
            <a:r>
              <a:rPr lang="en-AU" sz="3200" dirty="0" err="1" smtClean="0"/>
              <a:t>katte</a:t>
            </a:r>
            <a:r>
              <a:rPr lang="en-AU" sz="3200" dirty="0" smtClean="0"/>
              <a:t> </a:t>
            </a:r>
            <a:r>
              <a:rPr lang="en-AU" sz="3200" dirty="0" err="1" smtClean="0"/>
              <a:t>imasu</a:t>
            </a:r>
            <a:r>
              <a:rPr lang="en-AU" sz="3200" dirty="0" smtClean="0"/>
              <a:t>.</a:t>
            </a:r>
          </a:p>
          <a:p>
            <a:pPr algn="ctr"/>
            <a:endParaRPr lang="en-AU" sz="3200" u="sng" dirty="0" smtClean="0"/>
          </a:p>
          <a:p>
            <a:pPr algn="ctr"/>
            <a:endParaRPr lang="en-AU" sz="3200" u="sng" dirty="0"/>
          </a:p>
          <a:p>
            <a:pPr algn="ctr"/>
            <a:r>
              <a:rPr lang="en-AU" sz="3200" dirty="0" err="1" smtClean="0"/>
              <a:t>inu</a:t>
            </a:r>
            <a:r>
              <a:rPr lang="en-AU" sz="3200" dirty="0" smtClean="0"/>
              <a:t> – dog		</a:t>
            </a:r>
            <a:r>
              <a:rPr lang="en-AU" sz="3200" dirty="0" err="1" smtClean="0"/>
              <a:t>neko</a:t>
            </a:r>
            <a:r>
              <a:rPr lang="en-AU" sz="3200" dirty="0" smtClean="0"/>
              <a:t> – cat</a:t>
            </a:r>
          </a:p>
          <a:p>
            <a:pPr algn="ctr"/>
            <a:r>
              <a:rPr lang="en-AU" sz="3200" dirty="0" smtClean="0"/>
              <a:t>tori – bird		</a:t>
            </a:r>
            <a:r>
              <a:rPr lang="en-AU" sz="3200" dirty="0" err="1" smtClean="0"/>
              <a:t>kingyo</a:t>
            </a:r>
            <a:r>
              <a:rPr lang="en-AU" sz="3200" dirty="0" smtClean="0"/>
              <a:t> – goldfish</a:t>
            </a:r>
          </a:p>
          <a:p>
            <a:pPr algn="ctr"/>
            <a:r>
              <a:rPr lang="en-AU" sz="3200" dirty="0" err="1" smtClean="0"/>
              <a:t>uma</a:t>
            </a:r>
            <a:r>
              <a:rPr lang="en-AU" sz="3200" dirty="0" smtClean="0"/>
              <a:t> – horse		</a:t>
            </a:r>
            <a:r>
              <a:rPr lang="en-AU" sz="3200" dirty="0" err="1" smtClean="0"/>
              <a:t>usagi</a:t>
            </a:r>
            <a:r>
              <a:rPr lang="en-AU" sz="3200" dirty="0" smtClean="0"/>
              <a:t> - rabbit</a:t>
            </a:r>
            <a:endParaRPr lang="en-AU" sz="32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3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u="sng" dirty="0" smtClean="0">
                <a:latin typeface="Showcard Gothic" pitchFamily="82" charset="0"/>
              </a:rPr>
              <a:t>sushi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ga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suki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desu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endParaRPr lang="en-AU" sz="4400" u="sng" dirty="0" smtClean="0">
              <a:latin typeface="Showcard Gothic" pitchFamily="82" charset="0"/>
            </a:endParaRPr>
          </a:p>
          <a:p>
            <a:pPr algn="ctr"/>
            <a:r>
              <a:rPr lang="en-AU" sz="3600" dirty="0" smtClean="0">
                <a:latin typeface="Century Gothic" pitchFamily="34" charset="0"/>
              </a:rPr>
              <a:t>(Do you like </a:t>
            </a:r>
            <a:r>
              <a:rPr lang="en-AU" sz="3600" u="sng" dirty="0" smtClean="0">
                <a:latin typeface="Century Gothic" pitchFamily="34" charset="0"/>
              </a:rPr>
              <a:t>sushi</a:t>
            </a:r>
            <a:r>
              <a:rPr lang="en-AU" sz="3600" dirty="0" smtClean="0">
                <a:latin typeface="Century Gothic" pitchFamily="34" charset="0"/>
              </a:rPr>
              <a:t>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966203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Hai, </a:t>
            </a:r>
            <a:r>
              <a:rPr lang="en-AU" sz="2400" dirty="0" err="1" smtClean="0"/>
              <a:t>daisuki</a:t>
            </a:r>
            <a:r>
              <a:rPr lang="en-AU" sz="2400" dirty="0" smtClean="0"/>
              <a:t> </a:t>
            </a:r>
            <a:r>
              <a:rPr lang="en-AU" sz="2400" dirty="0" err="1" smtClean="0"/>
              <a:t>desu</a:t>
            </a:r>
            <a:r>
              <a:rPr lang="en-AU" sz="2400" dirty="0" smtClean="0"/>
              <a:t>.  (Yes, I love it.)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 smtClean="0"/>
              <a:t>Hai, </a:t>
            </a:r>
            <a:r>
              <a:rPr lang="en-AU" sz="2400" dirty="0" err="1" smtClean="0"/>
              <a:t>suki</a:t>
            </a:r>
            <a:r>
              <a:rPr lang="en-AU" sz="2400" dirty="0" smtClean="0"/>
              <a:t> </a:t>
            </a:r>
            <a:r>
              <a:rPr lang="en-AU" sz="2400" dirty="0" err="1" smtClean="0"/>
              <a:t>desu</a:t>
            </a:r>
            <a:r>
              <a:rPr lang="en-AU" sz="2400" dirty="0" smtClean="0"/>
              <a:t>.  (Yes, I like it.)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 err="1" smtClean="0"/>
              <a:t>Maa</a:t>
            </a:r>
            <a:r>
              <a:rPr lang="en-AU" sz="2400" dirty="0" smtClean="0"/>
              <a:t> </a:t>
            </a:r>
            <a:r>
              <a:rPr lang="en-AU" sz="2400" dirty="0" err="1" smtClean="0"/>
              <a:t>maa</a:t>
            </a:r>
            <a:r>
              <a:rPr lang="en-AU" sz="2400" dirty="0" smtClean="0"/>
              <a:t> </a:t>
            </a:r>
            <a:r>
              <a:rPr lang="en-AU" sz="2400" dirty="0" err="1" smtClean="0"/>
              <a:t>suki</a:t>
            </a:r>
            <a:r>
              <a:rPr lang="en-AU" sz="2400" dirty="0" smtClean="0"/>
              <a:t> </a:t>
            </a:r>
            <a:r>
              <a:rPr lang="en-AU" sz="2400" dirty="0" err="1" smtClean="0"/>
              <a:t>desu</a:t>
            </a:r>
            <a:r>
              <a:rPr lang="en-AU" sz="2400" dirty="0" smtClean="0"/>
              <a:t>.  (It’s OK.)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 err="1" smtClean="0"/>
              <a:t>amari</a:t>
            </a:r>
            <a:r>
              <a:rPr lang="en-AU" sz="2400" dirty="0" smtClean="0"/>
              <a:t> </a:t>
            </a:r>
            <a:r>
              <a:rPr lang="en-AU" sz="2400" dirty="0" err="1" smtClean="0"/>
              <a:t>chotto</a:t>
            </a:r>
            <a:r>
              <a:rPr lang="en-AU" sz="2400" dirty="0" smtClean="0"/>
              <a:t>….  (Not really…)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 err="1" smtClean="0"/>
              <a:t>Iie</a:t>
            </a:r>
            <a:r>
              <a:rPr lang="en-AU" sz="2400" dirty="0" smtClean="0"/>
              <a:t>, </a:t>
            </a:r>
            <a:r>
              <a:rPr lang="en-AU" sz="2400" dirty="0" err="1" smtClean="0"/>
              <a:t>suki</a:t>
            </a:r>
            <a:r>
              <a:rPr lang="en-AU" sz="2400" dirty="0" smtClean="0"/>
              <a:t> </a:t>
            </a:r>
            <a:r>
              <a:rPr lang="en-AU" sz="2400" dirty="0" err="1" smtClean="0"/>
              <a:t>janai</a:t>
            </a:r>
            <a:r>
              <a:rPr lang="en-AU" sz="2400" dirty="0" smtClean="0"/>
              <a:t> </a:t>
            </a:r>
            <a:r>
              <a:rPr lang="en-AU" sz="2400" dirty="0" err="1" smtClean="0"/>
              <a:t>desu</a:t>
            </a:r>
            <a:r>
              <a:rPr lang="en-AU" sz="2400" dirty="0" smtClean="0"/>
              <a:t>.  (No, I don’t like it.)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 err="1" smtClean="0"/>
              <a:t>Iie</a:t>
            </a:r>
            <a:r>
              <a:rPr lang="en-AU" sz="2400" dirty="0" smtClean="0"/>
              <a:t>, </a:t>
            </a:r>
            <a:r>
              <a:rPr lang="en-AU" sz="2400" dirty="0" err="1" smtClean="0"/>
              <a:t>kirai</a:t>
            </a:r>
            <a:r>
              <a:rPr lang="en-AU" sz="2400" dirty="0" smtClean="0"/>
              <a:t> </a:t>
            </a:r>
            <a:r>
              <a:rPr lang="en-AU" sz="2400" dirty="0" err="1" smtClean="0"/>
              <a:t>desu</a:t>
            </a:r>
            <a:r>
              <a:rPr lang="en-AU" sz="2400" dirty="0" smtClean="0"/>
              <a:t>.  (No, I hate it.) </a:t>
            </a:r>
            <a:endParaRPr lang="en-AU" sz="24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Kore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wa</a:t>
            </a:r>
            <a:r>
              <a:rPr lang="en-AU" sz="4400" dirty="0" smtClean="0">
                <a:latin typeface="Showcard Gothic" pitchFamily="82" charset="0"/>
              </a:rPr>
              <a:t> nan </a:t>
            </a:r>
            <a:r>
              <a:rPr lang="en-AU" sz="4400" dirty="0" err="1" smtClean="0">
                <a:latin typeface="Showcard Gothic" pitchFamily="82" charset="0"/>
              </a:rPr>
              <a:t>desu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r>
              <a:rPr lang="en-AU" sz="4400" dirty="0" smtClean="0">
                <a:latin typeface="Showcard Gothic" pitchFamily="82" charset="0"/>
              </a:rPr>
              <a:t>.</a:t>
            </a:r>
          </a:p>
          <a:p>
            <a:pPr algn="ctr"/>
            <a:r>
              <a:rPr lang="en-AU" sz="3600" dirty="0" smtClean="0">
                <a:latin typeface="Century Gothic" pitchFamily="34" charset="0"/>
              </a:rPr>
              <a:t>(What is this?)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80" y="234888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Sore </a:t>
            </a:r>
            <a:r>
              <a:rPr lang="en-AU" sz="3200" dirty="0" err="1" smtClean="0"/>
              <a:t>wa</a:t>
            </a:r>
            <a:r>
              <a:rPr lang="en-AU" sz="3200" dirty="0" smtClean="0"/>
              <a:t> _______ </a:t>
            </a:r>
            <a:r>
              <a:rPr lang="en-AU" sz="3200" dirty="0" err="1" smtClean="0"/>
              <a:t>desu</a:t>
            </a:r>
            <a:r>
              <a:rPr lang="en-AU" sz="3200" dirty="0" smtClean="0"/>
              <a:t>.</a:t>
            </a:r>
          </a:p>
          <a:p>
            <a:pPr algn="ctr"/>
            <a:endParaRPr lang="en-AU" sz="3200" dirty="0"/>
          </a:p>
          <a:p>
            <a:pPr algn="ctr"/>
            <a:r>
              <a:rPr lang="en-AU" sz="3200" dirty="0" smtClean="0"/>
              <a:t>(That is a ______ </a:t>
            </a:r>
            <a:r>
              <a:rPr lang="en-AU" sz="3200" dirty="0" err="1" smtClean="0"/>
              <a:t>desu</a:t>
            </a:r>
            <a:r>
              <a:rPr lang="en-AU" sz="3200" dirty="0" smtClean="0"/>
              <a:t>.)</a:t>
            </a:r>
            <a:endParaRPr lang="en-AU" sz="32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0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35878" y="352543"/>
            <a:ext cx="2947989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/>
              <a:t>Onamae</a:t>
            </a:r>
            <a:r>
              <a:rPr lang="en-AU" sz="2800" dirty="0" smtClean="0"/>
              <a:t> </a:t>
            </a:r>
            <a:r>
              <a:rPr lang="en-AU" sz="2800" dirty="0" err="1" smtClean="0"/>
              <a:t>wa</a:t>
            </a:r>
            <a:r>
              <a:rPr lang="en-AU" sz="2800" dirty="0" smtClean="0"/>
              <a:t>?</a:t>
            </a:r>
          </a:p>
          <a:p>
            <a:pPr algn="ctr"/>
            <a:r>
              <a:rPr lang="en-AU" sz="2000" dirty="0" smtClean="0">
                <a:latin typeface="Century Gothic" pitchFamily="34" charset="0"/>
              </a:rPr>
              <a:t>(What’s your name?)</a:t>
            </a:r>
            <a:endParaRPr lang="en-AU" sz="2000" dirty="0">
              <a:latin typeface="Century Gothic" pitchFamily="34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314714" y="3400127"/>
            <a:ext cx="2664296" cy="16927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Doko</a:t>
            </a:r>
            <a:r>
              <a:rPr lang="en-AU" sz="3200" dirty="0" smtClean="0"/>
              <a:t> </a:t>
            </a:r>
            <a:r>
              <a:rPr lang="en-AU" sz="3200" dirty="0" err="1" smtClean="0"/>
              <a:t>kara</a:t>
            </a:r>
            <a:r>
              <a:rPr lang="en-AU" sz="3200" dirty="0" smtClean="0"/>
              <a:t> </a:t>
            </a:r>
            <a:r>
              <a:rPr lang="en-AU" sz="3200" dirty="0" err="1" smtClean="0"/>
              <a:t>kimashita</a:t>
            </a:r>
            <a:r>
              <a:rPr lang="en-AU" sz="3200" dirty="0" smtClean="0"/>
              <a:t> </a:t>
            </a:r>
            <a:r>
              <a:rPr lang="en-AU" sz="3200" dirty="0" err="1" smtClean="0"/>
              <a:t>ka</a:t>
            </a:r>
            <a:endParaRPr lang="en-AU" sz="3200" dirty="0" smtClean="0"/>
          </a:p>
          <a:p>
            <a:pPr algn="ctr"/>
            <a:r>
              <a:rPr lang="en-AU" sz="2000" dirty="0" smtClean="0">
                <a:latin typeface="Century Gothic" pitchFamily="34" charset="0"/>
              </a:rPr>
              <a:t>(Where are you from?)</a:t>
            </a:r>
            <a:endParaRPr lang="en-AU" sz="2000" dirty="0">
              <a:latin typeface="Century Gothic" pitchFamily="34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40337" y="3383391"/>
            <a:ext cx="2947990" cy="16927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Denwa</a:t>
            </a:r>
            <a:r>
              <a:rPr lang="en-AU" sz="3200" dirty="0" smtClean="0"/>
              <a:t> </a:t>
            </a:r>
            <a:r>
              <a:rPr lang="en-AU" sz="3200" dirty="0" err="1" smtClean="0"/>
              <a:t>bangou</a:t>
            </a:r>
            <a:r>
              <a:rPr lang="en-AU" sz="3200" dirty="0" smtClean="0"/>
              <a:t> </a:t>
            </a:r>
            <a:r>
              <a:rPr lang="en-AU" sz="3200" dirty="0" err="1" smtClean="0"/>
              <a:t>wa</a:t>
            </a:r>
            <a:r>
              <a:rPr lang="en-AU" sz="3200" dirty="0" smtClean="0"/>
              <a:t>?</a:t>
            </a:r>
          </a:p>
          <a:p>
            <a:pPr algn="ctr"/>
            <a:r>
              <a:rPr lang="en-AU" sz="2000" dirty="0" smtClean="0">
                <a:latin typeface="Century Gothic" pitchFamily="34" charset="0"/>
              </a:rPr>
              <a:t>(What’s your ph. number?)</a:t>
            </a:r>
            <a:endParaRPr lang="en-AU" sz="2000" dirty="0">
              <a:latin typeface="Century Gothic" pitchFamily="34" charset="0"/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6300191" y="352542"/>
            <a:ext cx="273321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/>
              <a:t>Ogenki</a:t>
            </a:r>
            <a:r>
              <a:rPr lang="en-AU" sz="2800" dirty="0" smtClean="0"/>
              <a:t> </a:t>
            </a:r>
            <a:r>
              <a:rPr lang="en-AU" sz="2800" dirty="0" err="1" smtClean="0"/>
              <a:t>desu</a:t>
            </a:r>
            <a:r>
              <a:rPr lang="en-AU" sz="2800" dirty="0" smtClean="0"/>
              <a:t> </a:t>
            </a:r>
            <a:r>
              <a:rPr lang="en-AU" sz="2800" dirty="0" err="1" smtClean="0"/>
              <a:t>ka</a:t>
            </a:r>
            <a:endParaRPr lang="en-AU" sz="2800" dirty="0" smtClean="0"/>
          </a:p>
          <a:p>
            <a:pPr algn="ctr"/>
            <a:r>
              <a:rPr lang="en-AU" sz="2000" dirty="0" smtClean="0">
                <a:latin typeface="Century Gothic" pitchFamily="34" charset="0"/>
              </a:rPr>
              <a:t>(How are you?)</a:t>
            </a:r>
            <a:endParaRPr lang="en-AU" sz="2000" dirty="0">
              <a:latin typeface="Century Gothic" pitchFamily="34" charset="0"/>
            </a:endParaRP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3172869" y="352541"/>
            <a:ext cx="2947988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/>
              <a:t>Nansai</a:t>
            </a:r>
            <a:r>
              <a:rPr lang="en-AU" sz="2800" dirty="0" smtClean="0"/>
              <a:t> </a:t>
            </a:r>
            <a:r>
              <a:rPr lang="en-AU" sz="2800" dirty="0" err="1" smtClean="0"/>
              <a:t>desu</a:t>
            </a:r>
            <a:r>
              <a:rPr lang="en-AU" sz="2800" dirty="0" smtClean="0"/>
              <a:t> </a:t>
            </a:r>
            <a:r>
              <a:rPr lang="en-AU" sz="2800" dirty="0" err="1" smtClean="0"/>
              <a:t>ka</a:t>
            </a:r>
            <a:endParaRPr lang="en-AU" sz="2800" dirty="0" smtClean="0"/>
          </a:p>
          <a:p>
            <a:pPr algn="ctr"/>
            <a:r>
              <a:rPr lang="en-AU" sz="2000" dirty="0" smtClean="0">
                <a:latin typeface="Century Gothic" pitchFamily="34" charset="0"/>
              </a:rPr>
              <a:t>(How old are you?)</a:t>
            </a:r>
            <a:endParaRPr lang="en-AU" sz="3200" dirty="0"/>
          </a:p>
        </p:txBody>
      </p:sp>
      <p:sp>
        <p:nvSpPr>
          <p:cNvPr id="9" name="TextBox 8">
            <a:hlinkClick r:id="rId7" action="ppaction://hlinksldjump"/>
          </p:cNvPr>
          <p:cNvSpPr txBox="1"/>
          <p:nvPr/>
        </p:nvSpPr>
        <p:spPr>
          <a:xfrm>
            <a:off x="3218000" y="1532744"/>
            <a:ext cx="2857725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Doko</a:t>
            </a:r>
            <a:r>
              <a:rPr lang="en-AU" sz="3200" dirty="0" smtClean="0"/>
              <a:t> </a:t>
            </a:r>
            <a:r>
              <a:rPr lang="en-AU" sz="3200" dirty="0" err="1" smtClean="0"/>
              <a:t>ni</a:t>
            </a:r>
            <a:r>
              <a:rPr lang="en-AU" sz="3200" dirty="0" smtClean="0"/>
              <a:t> </a:t>
            </a:r>
            <a:r>
              <a:rPr lang="en-AU" sz="3200" dirty="0" err="1" smtClean="0"/>
              <a:t>sunde</a:t>
            </a:r>
            <a:r>
              <a:rPr lang="en-AU" sz="3200" dirty="0" smtClean="0"/>
              <a:t> </a:t>
            </a:r>
            <a:r>
              <a:rPr lang="en-AU" sz="3200" dirty="0" err="1" smtClean="0"/>
              <a:t>imasu</a:t>
            </a:r>
            <a:r>
              <a:rPr lang="en-AU" sz="3200" dirty="0" smtClean="0"/>
              <a:t> </a:t>
            </a:r>
            <a:r>
              <a:rPr lang="en-AU" sz="3200" dirty="0" err="1" smtClean="0"/>
              <a:t>ka</a:t>
            </a:r>
            <a:r>
              <a:rPr lang="en-AU" sz="3200" dirty="0" smtClean="0"/>
              <a:t>.</a:t>
            </a:r>
          </a:p>
          <a:p>
            <a:pPr algn="ctr"/>
            <a:r>
              <a:rPr lang="en-AU" sz="2000" dirty="0" smtClean="0">
                <a:latin typeface="Century Gothic" pitchFamily="34" charset="0"/>
              </a:rPr>
              <a:t>(Where do you live?)</a:t>
            </a:r>
            <a:endParaRPr lang="en-AU" sz="2000" dirty="0">
              <a:latin typeface="Century Gothic" pitchFamily="34" charset="0"/>
            </a:endParaRPr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6444208" y="1532744"/>
            <a:ext cx="2520280" cy="15081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/>
              <a:t>Kazoku</a:t>
            </a:r>
            <a:r>
              <a:rPr lang="en-AU" sz="2800" dirty="0" smtClean="0"/>
              <a:t> </a:t>
            </a:r>
            <a:r>
              <a:rPr lang="en-AU" sz="2800" dirty="0" err="1" smtClean="0"/>
              <a:t>wa</a:t>
            </a:r>
            <a:r>
              <a:rPr lang="en-AU" sz="2800" dirty="0" smtClean="0"/>
              <a:t> </a:t>
            </a:r>
            <a:r>
              <a:rPr lang="en-AU" sz="2800" dirty="0" err="1" smtClean="0"/>
              <a:t>nannin</a:t>
            </a:r>
            <a:r>
              <a:rPr lang="en-AU" sz="2800" dirty="0" smtClean="0"/>
              <a:t> </a:t>
            </a:r>
            <a:r>
              <a:rPr lang="en-AU" sz="2800" dirty="0" err="1" smtClean="0"/>
              <a:t>desu</a:t>
            </a:r>
            <a:r>
              <a:rPr lang="en-AU" sz="2800" dirty="0" smtClean="0"/>
              <a:t> </a:t>
            </a:r>
            <a:r>
              <a:rPr lang="en-AU" sz="2800" dirty="0" err="1" smtClean="0"/>
              <a:t>ka</a:t>
            </a:r>
            <a:r>
              <a:rPr lang="en-AU" sz="2800" dirty="0" smtClean="0"/>
              <a:t>.</a:t>
            </a:r>
          </a:p>
          <a:p>
            <a:pPr algn="ctr"/>
            <a:r>
              <a:rPr lang="en-AU" dirty="0" smtClean="0">
                <a:latin typeface="Century Gothic" pitchFamily="34" charset="0"/>
              </a:rPr>
              <a:t>(How many people </a:t>
            </a:r>
            <a:r>
              <a:rPr lang="en-AU" dirty="0" smtClean="0">
                <a:latin typeface="Century Gothic" pitchFamily="34" charset="0"/>
              </a:rPr>
              <a:t>are in </a:t>
            </a:r>
            <a:r>
              <a:rPr lang="en-AU" dirty="0" smtClean="0">
                <a:latin typeface="Century Gothic" pitchFamily="34" charset="0"/>
              </a:rPr>
              <a:t>your family?)</a:t>
            </a:r>
            <a:endParaRPr lang="en-AU" dirty="0">
              <a:latin typeface="Century Gothic" pitchFamily="34" charset="0"/>
            </a:endParaRP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3388131" y="5288340"/>
            <a:ext cx="2520280" cy="12618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u="sng" dirty="0" smtClean="0"/>
              <a:t>Sushi</a:t>
            </a:r>
            <a:r>
              <a:rPr lang="en-AU" sz="2800" dirty="0" smtClean="0"/>
              <a:t> </a:t>
            </a:r>
            <a:r>
              <a:rPr lang="en-AU" sz="2800" dirty="0" err="1" smtClean="0"/>
              <a:t>ga</a:t>
            </a:r>
            <a:r>
              <a:rPr lang="en-AU" sz="2800" dirty="0" smtClean="0"/>
              <a:t> </a:t>
            </a:r>
            <a:r>
              <a:rPr lang="en-AU" sz="2800" dirty="0" err="1" smtClean="0"/>
              <a:t>suki</a:t>
            </a:r>
            <a:r>
              <a:rPr lang="en-AU" sz="2800" dirty="0" smtClean="0"/>
              <a:t> </a:t>
            </a:r>
            <a:r>
              <a:rPr lang="en-AU" sz="2800" dirty="0" err="1" smtClean="0"/>
              <a:t>desu</a:t>
            </a:r>
            <a:r>
              <a:rPr lang="en-AU" sz="2800" dirty="0" smtClean="0"/>
              <a:t> </a:t>
            </a:r>
            <a:r>
              <a:rPr lang="en-AU" sz="2800" dirty="0" err="1" smtClean="0"/>
              <a:t>ka</a:t>
            </a:r>
            <a:r>
              <a:rPr lang="en-AU" sz="2800" dirty="0" smtClean="0"/>
              <a:t>.</a:t>
            </a:r>
          </a:p>
          <a:p>
            <a:pPr algn="ctr"/>
            <a:r>
              <a:rPr lang="en-AU" sz="2000" dirty="0" smtClean="0">
                <a:latin typeface="Century Gothic" pitchFamily="34" charset="0"/>
              </a:rPr>
              <a:t>(Do you like </a:t>
            </a:r>
            <a:r>
              <a:rPr lang="en-AU" sz="2000" u="sng" dirty="0" smtClean="0">
                <a:latin typeface="Century Gothic" pitchFamily="34" charset="0"/>
              </a:rPr>
              <a:t>sushi</a:t>
            </a:r>
            <a:r>
              <a:rPr lang="en-AU" sz="2000" dirty="0" smtClean="0">
                <a:latin typeface="Century Gothic" pitchFamily="34" charset="0"/>
              </a:rPr>
              <a:t>?)</a:t>
            </a:r>
            <a:endParaRPr lang="en-AU" sz="2000" dirty="0">
              <a:latin typeface="Century Gothic" pitchFamily="34" charset="0"/>
            </a:endParaRPr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74172" y="1524558"/>
            <a:ext cx="2880320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Shumi</a:t>
            </a:r>
            <a:r>
              <a:rPr lang="en-AU" sz="3200" dirty="0" smtClean="0"/>
              <a:t> </a:t>
            </a:r>
            <a:r>
              <a:rPr lang="en-AU" sz="3200" dirty="0" err="1" smtClean="0"/>
              <a:t>wa</a:t>
            </a:r>
            <a:r>
              <a:rPr lang="en-AU" sz="3200" dirty="0" smtClean="0"/>
              <a:t> nan </a:t>
            </a:r>
            <a:r>
              <a:rPr lang="en-AU" sz="3200" dirty="0" err="1" smtClean="0"/>
              <a:t>desu</a:t>
            </a:r>
            <a:r>
              <a:rPr lang="en-AU" sz="3200" dirty="0" smtClean="0"/>
              <a:t> </a:t>
            </a:r>
            <a:r>
              <a:rPr lang="en-AU" sz="3200" dirty="0" err="1" smtClean="0"/>
              <a:t>ka</a:t>
            </a:r>
            <a:r>
              <a:rPr lang="en-AU" sz="3200" dirty="0" smtClean="0"/>
              <a:t>.</a:t>
            </a:r>
          </a:p>
          <a:p>
            <a:pPr algn="ctr"/>
            <a:r>
              <a:rPr lang="en-AU" sz="2000" dirty="0" smtClean="0">
                <a:latin typeface="Century Gothic" pitchFamily="34" charset="0"/>
              </a:rPr>
              <a:t>(What is your hobby?)</a:t>
            </a:r>
            <a:endParaRPr lang="en-AU" sz="2000" dirty="0">
              <a:latin typeface="Century Gothic" pitchFamily="34" charset="0"/>
            </a:endParaRPr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6423636" y="5288340"/>
            <a:ext cx="2520280" cy="12618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/>
              <a:t>Kore</a:t>
            </a:r>
            <a:r>
              <a:rPr lang="en-AU" sz="2800" dirty="0" smtClean="0"/>
              <a:t> </a:t>
            </a:r>
            <a:r>
              <a:rPr lang="en-AU" sz="2800" dirty="0" err="1" smtClean="0"/>
              <a:t>wa</a:t>
            </a:r>
            <a:r>
              <a:rPr lang="en-AU" sz="2800" dirty="0" smtClean="0"/>
              <a:t> nan </a:t>
            </a:r>
            <a:r>
              <a:rPr lang="en-AU" sz="2800" dirty="0" err="1" smtClean="0"/>
              <a:t>desu</a:t>
            </a:r>
            <a:r>
              <a:rPr lang="en-AU" sz="2800" dirty="0" smtClean="0"/>
              <a:t> </a:t>
            </a:r>
            <a:r>
              <a:rPr lang="en-AU" sz="2800" dirty="0" err="1" smtClean="0"/>
              <a:t>ka</a:t>
            </a:r>
            <a:r>
              <a:rPr lang="en-AU" sz="2800" dirty="0" smtClean="0"/>
              <a:t>.</a:t>
            </a:r>
          </a:p>
          <a:p>
            <a:pPr algn="ctr"/>
            <a:r>
              <a:rPr lang="en-AU" sz="2000" dirty="0" smtClean="0">
                <a:latin typeface="Century Gothic" pitchFamily="34" charset="0"/>
              </a:rPr>
              <a:t>(What is this?)</a:t>
            </a:r>
            <a:endParaRPr lang="en-AU" sz="2000" dirty="0">
              <a:latin typeface="Century Gothic" pitchFamily="34" charset="0"/>
            </a:endParaRPr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6444208" y="3416863"/>
            <a:ext cx="252028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/>
              <a:t>Tanjoubi</a:t>
            </a:r>
            <a:r>
              <a:rPr lang="en-AU" sz="2800" dirty="0" smtClean="0"/>
              <a:t> </a:t>
            </a:r>
            <a:r>
              <a:rPr lang="en-AU" sz="2800" dirty="0" err="1" smtClean="0"/>
              <a:t>wa</a:t>
            </a:r>
            <a:r>
              <a:rPr lang="en-AU" sz="2800" dirty="0" smtClean="0"/>
              <a:t> </a:t>
            </a:r>
            <a:r>
              <a:rPr lang="en-AU" sz="2800" dirty="0" err="1" smtClean="0"/>
              <a:t>itsu</a:t>
            </a:r>
            <a:r>
              <a:rPr lang="en-AU" sz="2800" dirty="0" smtClean="0"/>
              <a:t> </a:t>
            </a:r>
            <a:r>
              <a:rPr lang="en-AU" sz="2800" dirty="0" err="1" smtClean="0"/>
              <a:t>desu</a:t>
            </a:r>
            <a:r>
              <a:rPr lang="en-AU" sz="2800" dirty="0" smtClean="0"/>
              <a:t> </a:t>
            </a:r>
            <a:r>
              <a:rPr lang="en-AU" sz="2800" dirty="0" err="1" smtClean="0"/>
              <a:t>ka</a:t>
            </a:r>
            <a:r>
              <a:rPr lang="en-AU" sz="2800" dirty="0" smtClean="0"/>
              <a:t>.</a:t>
            </a:r>
          </a:p>
          <a:p>
            <a:pPr algn="ctr"/>
            <a:r>
              <a:rPr lang="en-AU" sz="2000" dirty="0" smtClean="0">
                <a:latin typeface="Century Gothic" pitchFamily="34" charset="0"/>
              </a:rPr>
              <a:t>(When is your birthday?)</a:t>
            </a:r>
            <a:endParaRPr lang="en-AU" sz="2000" dirty="0">
              <a:latin typeface="Century Gothic" pitchFamily="34" charset="0"/>
            </a:endParaRPr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74171" y="5288340"/>
            <a:ext cx="2914155" cy="15081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dirty="0" err="1" smtClean="0"/>
              <a:t>Petto</a:t>
            </a:r>
            <a:r>
              <a:rPr lang="en-AU" sz="2800" dirty="0" smtClean="0"/>
              <a:t> o </a:t>
            </a:r>
            <a:r>
              <a:rPr lang="en-AU" sz="2800" dirty="0" err="1" smtClean="0"/>
              <a:t>katte</a:t>
            </a:r>
            <a:r>
              <a:rPr lang="en-AU" sz="2800" dirty="0" smtClean="0"/>
              <a:t> </a:t>
            </a:r>
            <a:r>
              <a:rPr lang="en-AU" sz="2800" dirty="0" err="1" smtClean="0"/>
              <a:t>imasu</a:t>
            </a:r>
            <a:r>
              <a:rPr lang="en-AU" sz="2800" dirty="0" smtClean="0"/>
              <a:t> </a:t>
            </a:r>
            <a:r>
              <a:rPr lang="en-AU" sz="2800" dirty="0" err="1" smtClean="0"/>
              <a:t>ka</a:t>
            </a:r>
            <a:r>
              <a:rPr lang="en-AU" sz="2800" dirty="0" smtClean="0"/>
              <a:t>?</a:t>
            </a:r>
          </a:p>
          <a:p>
            <a:pPr algn="ctr"/>
            <a:r>
              <a:rPr lang="en-AU" dirty="0" smtClean="0">
                <a:latin typeface="Century Gothic" pitchFamily="34" charset="0"/>
              </a:rPr>
              <a:t>(Do you have any pets?)</a:t>
            </a:r>
            <a:endParaRPr lang="en-AU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Onamae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wa</a:t>
            </a:r>
            <a:r>
              <a:rPr lang="en-AU" sz="4400" dirty="0" smtClean="0">
                <a:latin typeface="Showcard Gothic" pitchFamily="82" charset="0"/>
              </a:rPr>
              <a:t>?</a:t>
            </a:r>
          </a:p>
          <a:p>
            <a:pPr algn="ctr"/>
            <a:r>
              <a:rPr lang="en-AU" sz="3600" dirty="0" smtClean="0">
                <a:latin typeface="Century Gothic" pitchFamily="34" charset="0"/>
              </a:rPr>
              <a:t>(What’s your name?)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80" y="1844824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Watashi</a:t>
            </a:r>
            <a:r>
              <a:rPr lang="en-AU" sz="3200" dirty="0" smtClean="0"/>
              <a:t> </a:t>
            </a:r>
            <a:r>
              <a:rPr lang="en-AU" sz="3200" dirty="0" err="1" smtClean="0"/>
              <a:t>wa</a:t>
            </a:r>
            <a:r>
              <a:rPr lang="en-AU" sz="3200" dirty="0" smtClean="0"/>
              <a:t> _______ </a:t>
            </a:r>
            <a:r>
              <a:rPr lang="en-AU" sz="3200" dirty="0" err="1" smtClean="0"/>
              <a:t>desu</a:t>
            </a:r>
            <a:r>
              <a:rPr lang="en-AU" sz="3200" dirty="0" smtClean="0"/>
              <a:t>.  (Girls / Boys)</a:t>
            </a:r>
          </a:p>
          <a:p>
            <a:pPr algn="ctr"/>
            <a:endParaRPr lang="en-AU" sz="3200" dirty="0"/>
          </a:p>
          <a:p>
            <a:pPr algn="ctr"/>
            <a:r>
              <a:rPr lang="en-AU" sz="3200" dirty="0" err="1" smtClean="0"/>
              <a:t>Boku</a:t>
            </a:r>
            <a:r>
              <a:rPr lang="en-AU" sz="3200" dirty="0" smtClean="0"/>
              <a:t> </a:t>
            </a:r>
            <a:r>
              <a:rPr lang="en-AU" sz="3200" dirty="0" err="1" smtClean="0"/>
              <a:t>wa</a:t>
            </a:r>
            <a:r>
              <a:rPr lang="en-AU" sz="3200" dirty="0" smtClean="0"/>
              <a:t> _______ </a:t>
            </a:r>
            <a:r>
              <a:rPr lang="en-AU" sz="3200" dirty="0" err="1" smtClean="0"/>
              <a:t>desu</a:t>
            </a:r>
            <a:r>
              <a:rPr lang="en-AU" sz="3200" dirty="0" smtClean="0"/>
              <a:t>.  (Boys only)</a:t>
            </a:r>
          </a:p>
          <a:p>
            <a:pPr algn="ctr"/>
            <a:endParaRPr lang="en-AU" sz="3200" dirty="0"/>
          </a:p>
          <a:p>
            <a:pPr algn="ctr"/>
            <a:r>
              <a:rPr lang="en-AU" sz="3200" dirty="0" err="1" smtClean="0"/>
              <a:t>Atashi</a:t>
            </a:r>
            <a:r>
              <a:rPr lang="en-AU" sz="3200" dirty="0" smtClean="0"/>
              <a:t> </a:t>
            </a:r>
            <a:r>
              <a:rPr lang="en-AU" sz="3200" dirty="0" err="1" smtClean="0"/>
              <a:t>wa</a:t>
            </a:r>
            <a:r>
              <a:rPr lang="en-AU" sz="3200" dirty="0" smtClean="0"/>
              <a:t> _______ </a:t>
            </a:r>
            <a:r>
              <a:rPr lang="en-AU" sz="3200" dirty="0" err="1" smtClean="0"/>
              <a:t>desu</a:t>
            </a:r>
            <a:r>
              <a:rPr lang="en-AU" sz="3200" dirty="0" smtClean="0"/>
              <a:t>.  (Girls only)</a:t>
            </a:r>
            <a:endParaRPr lang="en-AU" sz="32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3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smtClean="0">
                <a:latin typeface="Showcard Gothic" pitchFamily="82" charset="0"/>
              </a:rPr>
              <a:t>NANSAI </a:t>
            </a:r>
            <a:r>
              <a:rPr lang="en-AU" sz="4400" dirty="0" err="1" smtClean="0">
                <a:latin typeface="Showcard Gothic" pitchFamily="82" charset="0"/>
              </a:rPr>
              <a:t>desu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r>
              <a:rPr lang="en-AU" sz="4400" dirty="0" smtClean="0">
                <a:latin typeface="Showcard Gothic" pitchFamily="82" charset="0"/>
              </a:rPr>
              <a:t>.</a:t>
            </a:r>
          </a:p>
          <a:p>
            <a:pPr algn="ctr"/>
            <a:r>
              <a:rPr lang="en-AU" sz="3600" dirty="0" smtClean="0">
                <a:latin typeface="Century Gothic" pitchFamily="34" charset="0"/>
              </a:rPr>
              <a:t>(How old are you?)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80" y="227687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/>
              <a:t>(Age) </a:t>
            </a:r>
            <a:r>
              <a:rPr lang="en-AU" sz="4000" dirty="0" err="1" smtClean="0"/>
              <a:t>sai</a:t>
            </a:r>
            <a:r>
              <a:rPr lang="en-AU" sz="4000" dirty="0" smtClean="0"/>
              <a:t> </a:t>
            </a:r>
            <a:r>
              <a:rPr lang="en-AU" sz="4000" dirty="0" err="1" smtClean="0"/>
              <a:t>desu</a:t>
            </a:r>
            <a:r>
              <a:rPr lang="en-AU" sz="4000" dirty="0" smtClean="0"/>
              <a:t>. </a:t>
            </a:r>
            <a:endParaRPr lang="en-AU" sz="40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4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ogenki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desu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r>
              <a:rPr lang="en-AU" sz="4400" dirty="0">
                <a:latin typeface="Showcard Gothic" pitchFamily="82" charset="0"/>
              </a:rPr>
              <a:t>.</a:t>
            </a:r>
            <a:endParaRPr lang="en-AU" sz="4400" dirty="0" smtClean="0">
              <a:latin typeface="Showcard Gothic" pitchFamily="82" charset="0"/>
            </a:endParaRPr>
          </a:p>
          <a:p>
            <a:pPr algn="ctr"/>
            <a:r>
              <a:rPr lang="en-AU" sz="3600" dirty="0" smtClean="0">
                <a:latin typeface="Century Gothic" pitchFamily="34" charset="0"/>
              </a:rPr>
              <a:t>(How are you?)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80" y="1844824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Hai, </a:t>
            </a:r>
            <a:r>
              <a:rPr lang="en-AU" sz="3200" dirty="0" err="1" smtClean="0"/>
              <a:t>genki</a:t>
            </a:r>
            <a:r>
              <a:rPr lang="en-AU" sz="3200" dirty="0" smtClean="0"/>
              <a:t> </a:t>
            </a:r>
            <a:r>
              <a:rPr lang="en-AU" sz="3200" dirty="0" err="1" smtClean="0"/>
              <a:t>desu</a:t>
            </a:r>
            <a:r>
              <a:rPr lang="en-AU" sz="3200" dirty="0" smtClean="0"/>
              <a:t>.  (I’m fine.)</a:t>
            </a:r>
          </a:p>
          <a:p>
            <a:pPr algn="ctr"/>
            <a:endParaRPr lang="en-AU" sz="3200" dirty="0"/>
          </a:p>
          <a:p>
            <a:pPr algn="ctr"/>
            <a:r>
              <a:rPr lang="en-AU" sz="3200" dirty="0" err="1" smtClean="0"/>
              <a:t>maa</a:t>
            </a:r>
            <a:r>
              <a:rPr lang="en-AU" sz="3200" dirty="0" smtClean="0"/>
              <a:t> </a:t>
            </a:r>
            <a:r>
              <a:rPr lang="en-AU" sz="3200" dirty="0" err="1" smtClean="0"/>
              <a:t>maa</a:t>
            </a:r>
            <a:r>
              <a:rPr lang="en-AU" sz="3200" dirty="0" smtClean="0"/>
              <a:t> </a:t>
            </a:r>
            <a:r>
              <a:rPr lang="en-AU" sz="3200" dirty="0" err="1" smtClean="0"/>
              <a:t>desu</a:t>
            </a:r>
            <a:r>
              <a:rPr lang="en-AU" sz="3200" dirty="0" smtClean="0"/>
              <a:t>.  (I’m OK.)</a:t>
            </a:r>
          </a:p>
          <a:p>
            <a:pPr algn="ctr"/>
            <a:endParaRPr lang="en-AU" sz="3200" dirty="0"/>
          </a:p>
          <a:p>
            <a:pPr algn="ctr"/>
            <a:r>
              <a:rPr lang="en-AU" sz="3200" dirty="0" err="1" smtClean="0"/>
              <a:t>nemui</a:t>
            </a:r>
            <a:r>
              <a:rPr lang="en-AU" sz="3200" dirty="0" smtClean="0"/>
              <a:t> </a:t>
            </a:r>
            <a:r>
              <a:rPr lang="en-AU" sz="3200" dirty="0" err="1" smtClean="0"/>
              <a:t>desu</a:t>
            </a:r>
            <a:r>
              <a:rPr lang="en-AU" sz="3200" dirty="0" smtClean="0"/>
              <a:t>.  (I’m sleepy.)</a:t>
            </a:r>
          </a:p>
          <a:p>
            <a:pPr algn="ctr"/>
            <a:endParaRPr lang="en-AU" sz="3200" dirty="0"/>
          </a:p>
          <a:p>
            <a:pPr algn="ctr"/>
            <a:r>
              <a:rPr lang="en-AU" sz="3200" dirty="0" err="1" smtClean="0"/>
              <a:t>Onaka</a:t>
            </a:r>
            <a:r>
              <a:rPr lang="en-AU" sz="3200" dirty="0" smtClean="0"/>
              <a:t> </a:t>
            </a:r>
            <a:r>
              <a:rPr lang="en-AU" sz="3200" dirty="0" err="1" smtClean="0"/>
              <a:t>ga</a:t>
            </a:r>
            <a:r>
              <a:rPr lang="en-AU" sz="3200" dirty="0" smtClean="0"/>
              <a:t> </a:t>
            </a:r>
            <a:r>
              <a:rPr lang="en-AU" sz="3200" dirty="0" err="1" smtClean="0"/>
              <a:t>peko</a:t>
            </a:r>
            <a:r>
              <a:rPr lang="en-AU" sz="3200" dirty="0" smtClean="0"/>
              <a:t> </a:t>
            </a:r>
            <a:r>
              <a:rPr lang="en-AU" sz="3200" dirty="0" err="1" smtClean="0"/>
              <a:t>peko</a:t>
            </a:r>
            <a:r>
              <a:rPr lang="en-AU" sz="3200" dirty="0" smtClean="0"/>
              <a:t>.  (I’m hungry.)</a:t>
            </a:r>
            <a:endParaRPr lang="en-AU" sz="32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34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Shumi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wa</a:t>
            </a:r>
            <a:r>
              <a:rPr lang="en-AU" sz="4400" dirty="0" smtClean="0">
                <a:latin typeface="Showcard Gothic" pitchFamily="82" charset="0"/>
              </a:rPr>
              <a:t> nan </a:t>
            </a:r>
            <a:r>
              <a:rPr lang="en-AU" sz="4400" dirty="0" err="1" smtClean="0">
                <a:latin typeface="Showcard Gothic" pitchFamily="82" charset="0"/>
              </a:rPr>
              <a:t>desu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endParaRPr lang="en-AU" sz="4400" dirty="0" smtClean="0">
              <a:latin typeface="Showcard Gothic" pitchFamily="82" charset="0"/>
            </a:endParaRPr>
          </a:p>
          <a:p>
            <a:pPr algn="ctr"/>
            <a:r>
              <a:rPr lang="en-AU" sz="3600" dirty="0" smtClean="0">
                <a:latin typeface="Century Gothic" pitchFamily="34" charset="0"/>
              </a:rPr>
              <a:t>(What’s your hobby?)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80" y="2429599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Shumi</a:t>
            </a:r>
            <a:r>
              <a:rPr lang="en-AU" sz="3200" dirty="0" smtClean="0"/>
              <a:t> </a:t>
            </a:r>
            <a:r>
              <a:rPr lang="en-AU" sz="3200" dirty="0" err="1" smtClean="0"/>
              <a:t>wa</a:t>
            </a:r>
            <a:r>
              <a:rPr lang="en-AU" sz="3200" dirty="0" smtClean="0"/>
              <a:t> _______ </a:t>
            </a:r>
            <a:r>
              <a:rPr lang="en-AU" sz="3200" dirty="0" err="1" smtClean="0"/>
              <a:t>desu</a:t>
            </a:r>
            <a:r>
              <a:rPr lang="en-AU" sz="3200" dirty="0" smtClean="0"/>
              <a:t>.</a:t>
            </a:r>
            <a:endParaRPr lang="en-AU" sz="32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4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doko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ni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sunde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imasu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r>
              <a:rPr lang="en-AU" sz="4400" dirty="0" smtClean="0">
                <a:latin typeface="Showcard Gothic" pitchFamily="82" charset="0"/>
              </a:rPr>
              <a:t>.</a:t>
            </a:r>
          </a:p>
          <a:p>
            <a:pPr algn="ctr"/>
            <a:r>
              <a:rPr lang="en-AU" sz="3600" dirty="0" smtClean="0">
                <a:latin typeface="Century Gothic" pitchFamily="34" charset="0"/>
              </a:rPr>
              <a:t>(Where do you live?)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80" y="2382365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3200" dirty="0"/>
          </a:p>
          <a:p>
            <a:pPr algn="ctr"/>
            <a:r>
              <a:rPr lang="en-AU" sz="3200" dirty="0" smtClean="0"/>
              <a:t>________ </a:t>
            </a:r>
            <a:r>
              <a:rPr lang="en-AU" sz="3200" dirty="0" err="1" smtClean="0"/>
              <a:t>ni</a:t>
            </a:r>
            <a:r>
              <a:rPr lang="en-AU" sz="3200" dirty="0" smtClean="0"/>
              <a:t> </a:t>
            </a:r>
            <a:r>
              <a:rPr lang="en-AU" sz="3200" dirty="0" err="1" smtClean="0"/>
              <a:t>sunde</a:t>
            </a:r>
            <a:r>
              <a:rPr lang="en-AU" sz="3200" dirty="0" smtClean="0"/>
              <a:t> </a:t>
            </a:r>
            <a:r>
              <a:rPr lang="en-AU" sz="3200" dirty="0" err="1" smtClean="0"/>
              <a:t>imasu</a:t>
            </a:r>
            <a:r>
              <a:rPr lang="en-AU" sz="3200" dirty="0" smtClean="0"/>
              <a:t>.</a:t>
            </a:r>
            <a:endParaRPr lang="en-AU" sz="32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2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Kazoku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wa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nannin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desu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ka</a:t>
            </a:r>
            <a:endParaRPr lang="en-AU" sz="4400" dirty="0" smtClean="0">
              <a:latin typeface="Showcard Gothic" pitchFamily="82" charset="0"/>
            </a:endParaRPr>
          </a:p>
          <a:p>
            <a:pPr algn="ctr"/>
            <a:r>
              <a:rPr lang="en-AU" sz="3600" dirty="0" smtClean="0">
                <a:latin typeface="Century Gothic" pitchFamily="34" charset="0"/>
              </a:rPr>
              <a:t>(How many people are in your family?)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80" y="2066077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400" dirty="0"/>
          </a:p>
          <a:p>
            <a:pPr algn="ctr"/>
            <a:r>
              <a:rPr lang="en-AU" sz="2400" dirty="0" err="1" smtClean="0"/>
              <a:t>Kazoku</a:t>
            </a:r>
            <a:r>
              <a:rPr lang="en-AU" sz="2400" dirty="0" smtClean="0"/>
              <a:t> </a:t>
            </a:r>
            <a:r>
              <a:rPr lang="en-AU" sz="2400" dirty="0" err="1" smtClean="0"/>
              <a:t>wa</a:t>
            </a:r>
            <a:r>
              <a:rPr lang="en-AU" sz="2400" dirty="0" smtClean="0"/>
              <a:t> (number)</a:t>
            </a:r>
            <a:r>
              <a:rPr lang="en-AU" sz="2400" dirty="0" err="1" smtClean="0"/>
              <a:t>nin</a:t>
            </a:r>
            <a:r>
              <a:rPr lang="en-AU" sz="2400" dirty="0" smtClean="0"/>
              <a:t> </a:t>
            </a:r>
            <a:r>
              <a:rPr lang="en-AU" sz="2400" dirty="0" err="1" smtClean="0"/>
              <a:t>desu</a:t>
            </a:r>
            <a:r>
              <a:rPr lang="en-AU" sz="2400" dirty="0" smtClean="0"/>
              <a:t>.</a:t>
            </a:r>
          </a:p>
          <a:p>
            <a:pPr algn="ctr"/>
            <a:r>
              <a:rPr lang="en-AU" sz="2400" dirty="0" smtClean="0"/>
              <a:t>(</a:t>
            </a:r>
            <a:r>
              <a:rPr lang="en-AU" sz="2400" dirty="0" err="1" smtClean="0"/>
              <a:t>hitori</a:t>
            </a:r>
            <a:r>
              <a:rPr lang="en-AU" sz="2400" dirty="0" smtClean="0"/>
              <a:t> – one person, </a:t>
            </a:r>
            <a:r>
              <a:rPr lang="en-AU" sz="2400" dirty="0" err="1" smtClean="0"/>
              <a:t>futari</a:t>
            </a:r>
            <a:r>
              <a:rPr lang="en-AU" sz="2400" dirty="0" smtClean="0"/>
              <a:t> </a:t>
            </a:r>
            <a:r>
              <a:rPr lang="en-AU" sz="2400" dirty="0" smtClean="0"/>
              <a:t>– two people</a:t>
            </a:r>
            <a:r>
              <a:rPr lang="en-AU" sz="2400" dirty="0" smtClean="0"/>
              <a:t>)</a:t>
            </a:r>
          </a:p>
          <a:p>
            <a:pPr algn="ctr"/>
            <a:endParaRPr lang="en-AU" sz="2400" dirty="0" smtClean="0"/>
          </a:p>
          <a:p>
            <a:pPr algn="ctr"/>
            <a:r>
              <a:rPr lang="en-AU" sz="2400" dirty="0"/>
              <a:t>_______ to ______ (to ______)</a:t>
            </a:r>
            <a:r>
              <a:rPr lang="en-AU" sz="2400" dirty="0" err="1"/>
              <a:t>desu</a:t>
            </a:r>
            <a:r>
              <a:rPr lang="en-AU" sz="2400" dirty="0"/>
              <a:t>.  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 err="1"/>
              <a:t>Ani</a:t>
            </a:r>
            <a:r>
              <a:rPr lang="en-AU" sz="2400" dirty="0"/>
              <a:t> – older brother</a:t>
            </a:r>
          </a:p>
          <a:p>
            <a:pPr algn="ctr"/>
            <a:r>
              <a:rPr lang="en-AU" sz="2400" dirty="0" err="1"/>
              <a:t>Ane</a:t>
            </a:r>
            <a:r>
              <a:rPr lang="en-AU" sz="2400" dirty="0"/>
              <a:t> – Older sister</a:t>
            </a:r>
          </a:p>
          <a:p>
            <a:pPr algn="ctr"/>
            <a:r>
              <a:rPr lang="en-AU" sz="2400" dirty="0" err="1"/>
              <a:t>Otouto</a:t>
            </a:r>
            <a:r>
              <a:rPr lang="en-AU" sz="2400" dirty="0"/>
              <a:t> – younger brother</a:t>
            </a:r>
          </a:p>
          <a:p>
            <a:pPr algn="ctr"/>
            <a:r>
              <a:rPr lang="en-AU" sz="2400" dirty="0" err="1"/>
              <a:t>Imouto</a:t>
            </a:r>
            <a:r>
              <a:rPr lang="en-AU" sz="2400" dirty="0"/>
              <a:t> – Younger sister</a:t>
            </a:r>
          </a:p>
          <a:p>
            <a:pPr algn="ctr"/>
            <a:endParaRPr lang="en-AU" sz="24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1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8864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err="1" smtClean="0">
                <a:latin typeface="Showcard Gothic" pitchFamily="82" charset="0"/>
              </a:rPr>
              <a:t>Denwa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bangou</a:t>
            </a:r>
            <a:r>
              <a:rPr lang="en-AU" sz="4400" dirty="0" smtClean="0">
                <a:latin typeface="Showcard Gothic" pitchFamily="82" charset="0"/>
              </a:rPr>
              <a:t> </a:t>
            </a:r>
            <a:r>
              <a:rPr lang="en-AU" sz="4400" dirty="0" err="1" smtClean="0">
                <a:latin typeface="Showcard Gothic" pitchFamily="82" charset="0"/>
              </a:rPr>
              <a:t>wa</a:t>
            </a:r>
            <a:r>
              <a:rPr lang="en-AU" sz="4400" dirty="0" smtClean="0">
                <a:latin typeface="Showcard Gothic" pitchFamily="82" charset="0"/>
              </a:rPr>
              <a:t>?</a:t>
            </a:r>
          </a:p>
          <a:p>
            <a:pPr algn="ctr"/>
            <a:r>
              <a:rPr lang="en-AU" sz="3600" dirty="0" smtClean="0">
                <a:latin typeface="Century Gothic" pitchFamily="34" charset="0"/>
              </a:rPr>
              <a:t>(What’s your phone number?)</a:t>
            </a:r>
            <a:endParaRPr lang="en-AU" sz="36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792" y="238343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3200" dirty="0"/>
          </a:p>
          <a:p>
            <a:pPr algn="ctr"/>
            <a:r>
              <a:rPr lang="en-AU" sz="3200" dirty="0" smtClean="0"/>
              <a:t>__ __ __ __ no __ __ __ __ </a:t>
            </a:r>
            <a:r>
              <a:rPr lang="en-AU" sz="3200" dirty="0" err="1" smtClean="0"/>
              <a:t>desu</a:t>
            </a:r>
            <a:r>
              <a:rPr lang="en-AU" sz="3200" dirty="0" smtClean="0"/>
              <a:t>.  </a:t>
            </a:r>
            <a:endParaRPr lang="en-AU" sz="32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7740352" y="6093296"/>
            <a:ext cx="100811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32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122</TotalTime>
  <Words>500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 Pop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Rose</dc:creator>
  <cp:lastModifiedBy>Melanie Rose</cp:lastModifiedBy>
  <cp:revision>14</cp:revision>
  <dcterms:created xsi:type="dcterms:W3CDTF">2012-07-04T05:40:31Z</dcterms:created>
  <dcterms:modified xsi:type="dcterms:W3CDTF">2012-07-04T07:50:17Z</dcterms:modified>
</cp:coreProperties>
</file>