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2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4DC4-63B0-4D48-A6BB-6113A565CE49}" type="datetimeFigureOut">
              <a:rPr lang="en-AU" smtClean="0"/>
              <a:t>1/10/2012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2F55-1AA0-43E7-92E2-9060DACECDC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4DC4-63B0-4D48-A6BB-6113A565CE49}" type="datetimeFigureOut">
              <a:rPr lang="en-AU" smtClean="0"/>
              <a:t>1/10/2012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2F55-1AA0-43E7-92E2-9060DACECDC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4DC4-63B0-4D48-A6BB-6113A565CE49}" type="datetimeFigureOut">
              <a:rPr lang="en-AU" smtClean="0"/>
              <a:t>1/10/2012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2F55-1AA0-43E7-92E2-9060DACECDCA}" type="slidenum">
              <a:rPr lang="en-AU" smtClean="0"/>
              <a:t>‹#›</a:t>
            </a:fld>
            <a:endParaRPr lang="en-A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4DC4-63B0-4D48-A6BB-6113A565CE49}" type="datetimeFigureOut">
              <a:rPr lang="en-AU" smtClean="0"/>
              <a:t>1/10/2012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2F55-1AA0-43E7-92E2-9060DACECDCA}" type="slidenum">
              <a:rPr lang="en-AU" smtClean="0"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4DC4-63B0-4D48-A6BB-6113A565CE49}" type="datetimeFigureOut">
              <a:rPr lang="en-AU" smtClean="0"/>
              <a:t>1/10/2012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2F55-1AA0-43E7-92E2-9060DACECDC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4DC4-63B0-4D48-A6BB-6113A565CE49}" type="datetimeFigureOut">
              <a:rPr lang="en-AU" smtClean="0"/>
              <a:t>1/10/2012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2F55-1AA0-43E7-92E2-9060DACECDCA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4DC4-63B0-4D48-A6BB-6113A565CE49}" type="datetimeFigureOut">
              <a:rPr lang="en-AU" smtClean="0"/>
              <a:t>1/10/2012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2F55-1AA0-43E7-92E2-9060DACECDC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4DC4-63B0-4D48-A6BB-6113A565CE49}" type="datetimeFigureOut">
              <a:rPr lang="en-AU" smtClean="0"/>
              <a:t>1/10/2012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2F55-1AA0-43E7-92E2-9060DACECDC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4DC4-63B0-4D48-A6BB-6113A565CE49}" type="datetimeFigureOut">
              <a:rPr lang="en-AU" smtClean="0"/>
              <a:t>1/10/2012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2F55-1AA0-43E7-92E2-9060DACECDC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4DC4-63B0-4D48-A6BB-6113A565CE49}" type="datetimeFigureOut">
              <a:rPr lang="en-AU" smtClean="0"/>
              <a:t>1/10/2012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2F55-1AA0-43E7-92E2-9060DACECDCA}" type="slidenum">
              <a:rPr lang="en-AU" smtClean="0"/>
              <a:t>‹#›</a:t>
            </a:fld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4DC4-63B0-4D48-A6BB-6113A565CE49}" type="datetimeFigureOut">
              <a:rPr lang="en-AU" smtClean="0"/>
              <a:t>1/10/2012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2F55-1AA0-43E7-92E2-9060DACECDCA}" type="slidenum">
              <a:rPr lang="en-AU" smtClean="0"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7544DC4-63B0-4D48-A6BB-6113A565CE49}" type="datetimeFigureOut">
              <a:rPr lang="en-AU" smtClean="0"/>
              <a:t>1/10/2012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13C2F55-1AA0-43E7-92E2-9060DACECDCA}" type="slidenum">
              <a:rPr lang="en-AU" smtClean="0"/>
              <a:t>‹#›</a:t>
            </a:fld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>
                <a:latin typeface="S2G Moon font" pitchFamily="49" charset="-128"/>
                <a:ea typeface="S2G Moon font" pitchFamily="49" charset="-128"/>
              </a:rPr>
              <a:t>ぽんよさん</a:t>
            </a:r>
            <a:r>
              <a:rPr lang="en-US" altLang="ja-JP" dirty="0" smtClean="0">
                <a:latin typeface="S2G Moon font" pitchFamily="49" charset="-128"/>
                <a:ea typeface="S2G Moon font" pitchFamily="49" charset="-128"/>
              </a:rPr>
              <a:t/>
            </a:r>
            <a:br>
              <a:rPr lang="en-US" altLang="ja-JP" dirty="0" smtClean="0">
                <a:latin typeface="S2G Moon font" pitchFamily="49" charset="-128"/>
                <a:ea typeface="S2G Moon font" pitchFamily="49" charset="-128"/>
              </a:rPr>
            </a:br>
            <a:endParaRPr lang="en-AU" dirty="0">
              <a:latin typeface="S2G Moon font" pitchFamily="49" charset="-128"/>
              <a:ea typeface="S2G Moon font" pitchFamily="49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852936"/>
            <a:ext cx="3960440" cy="303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855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あなた　は　どう　です　か。</a:t>
            </a:r>
            <a:endParaRPr lang="en-AU" dirty="0"/>
          </a:p>
        </p:txBody>
      </p:sp>
      <p:pic>
        <p:nvPicPr>
          <p:cNvPr id="3074" name="Picture 2" descr="C:\Users\collette_reimer\AppData\Local\Microsoft\Windows\Temporary Internet Files\Content.IE5\BZE8Z2D8\MC900232063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988840"/>
            <a:ext cx="2680289" cy="440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19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60848"/>
            <a:ext cx="5492897" cy="308700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そすけ　の　くち　は　あかい　です。</a:t>
            </a:r>
            <a:endParaRPr lang="en-AU" dirty="0"/>
          </a:p>
        </p:txBody>
      </p:sp>
      <p:pic>
        <p:nvPicPr>
          <p:cNvPr id="5122" name="Picture 2" descr="C:\Users\collette_reimer\AppData\Local\Microsoft\Windows\Temporary Internet Files\Content.IE5\89MISXIH\MC90029018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250021"/>
            <a:ext cx="4163786" cy="2553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3059832" y="3645024"/>
            <a:ext cx="324036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4324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あなた　は　どう　です　か。</a:t>
            </a:r>
            <a:endParaRPr lang="en-AU" dirty="0"/>
          </a:p>
        </p:txBody>
      </p:sp>
      <p:pic>
        <p:nvPicPr>
          <p:cNvPr id="4098" name="Picture 2" descr="C:\Users\collette_reimer\AppData\Local\Microsoft\Windows\Temporary Internet Files\Content.IE5\BZE8Z2D8\MC900232063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849926"/>
            <a:ext cx="2792612" cy="4588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861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708920"/>
            <a:ext cx="4824536" cy="328139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こんにちは。わたし　の　なまえは　ぽんよ　です。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29945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181" y="2674938"/>
            <a:ext cx="6377576" cy="345122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わたし　の　ともだち　は　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そすけ　です。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96718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780928"/>
            <a:ext cx="5841603" cy="328298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わたし　は　そすけ　が　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だいすき　です。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18011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204864"/>
            <a:ext cx="2736304" cy="419235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そすけ　は　せ　が　たかい　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/>
              <a:t>です。</a:t>
            </a:r>
            <a:endParaRPr lang="en-AU" dirty="0"/>
          </a:p>
        </p:txBody>
      </p:sp>
      <p:sp>
        <p:nvSpPr>
          <p:cNvPr id="5" name="Up-Down Arrow 4"/>
          <p:cNvSpPr/>
          <p:nvPr/>
        </p:nvSpPr>
        <p:spPr>
          <a:xfrm>
            <a:off x="4643117" y="2348880"/>
            <a:ext cx="1224136" cy="396044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44739" y="3645024"/>
            <a:ext cx="1650586" cy="25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952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あな</a:t>
            </a:r>
            <a:r>
              <a:rPr lang="ja-JP" altLang="en-US" dirty="0" smtClean="0"/>
              <a:t>た　は　どう　です　か。</a:t>
            </a:r>
            <a:endParaRPr lang="en-AU" dirty="0"/>
          </a:p>
        </p:txBody>
      </p:sp>
      <p:pic>
        <p:nvPicPr>
          <p:cNvPr id="1026" name="Picture 2" descr="C:\Users\collette_reimer\AppData\Local\Microsoft\Windows\Temporary Internet Files\Content.IE5\BZE8Z2D8\MC900232063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777826"/>
            <a:ext cx="2808312" cy="461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6860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507" y="2674938"/>
            <a:ext cx="6304923" cy="345122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そすけ　の　かみ　の　け　は　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/>
              <a:t>くろ</a:t>
            </a:r>
            <a:r>
              <a:rPr lang="ja-JP" altLang="en-US" dirty="0" smtClean="0"/>
              <a:t>い　です。</a:t>
            </a:r>
            <a:endParaRPr lang="en-AU" dirty="0"/>
          </a:p>
        </p:txBody>
      </p:sp>
      <p:sp>
        <p:nvSpPr>
          <p:cNvPr id="6" name="Down Arrow 5"/>
          <p:cNvSpPr/>
          <p:nvPr/>
        </p:nvSpPr>
        <p:spPr>
          <a:xfrm>
            <a:off x="3491880" y="1556792"/>
            <a:ext cx="1440160" cy="1368152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5035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あなた　は　どう　です</a:t>
            </a:r>
            <a:r>
              <a:rPr lang="ja-JP" altLang="en-US" dirty="0"/>
              <a:t>　</a:t>
            </a:r>
            <a:r>
              <a:rPr lang="ja-JP" altLang="en-US" dirty="0" smtClean="0"/>
              <a:t>か。</a:t>
            </a:r>
            <a:endParaRPr lang="en-AU" dirty="0"/>
          </a:p>
        </p:txBody>
      </p:sp>
      <p:pic>
        <p:nvPicPr>
          <p:cNvPr id="2050" name="Picture 2" descr="C:\Users\collette_reimer\AppData\Local\Microsoft\Windows\Temporary Internet Files\Content.IE5\BZE8Z2D8\MC900232063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988840"/>
            <a:ext cx="2720604" cy="4470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1582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492896"/>
            <a:ext cx="2639318" cy="365444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そすけ　の　め　は　ちいさい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/>
              <a:t>です。</a:t>
            </a:r>
            <a:endParaRPr lang="en-AU" dirty="0"/>
          </a:p>
        </p:txBody>
      </p:sp>
      <p:pic>
        <p:nvPicPr>
          <p:cNvPr id="1026" name="Picture 2" descr="C:\Users\collette_reimer\AppData\Local\Microsoft\Windows\Temporary Internet Files\Content.IE5\XI46TNN3\MC90044121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221088"/>
            <a:ext cx="1503354" cy="1941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2699792" y="3717032"/>
            <a:ext cx="4248472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12251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</TotalTime>
  <Words>44</Words>
  <Application>Microsoft Office PowerPoint</Application>
  <PresentationFormat>On-screen Show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Waveform</vt:lpstr>
      <vt:lpstr>ぽんよさん </vt:lpstr>
      <vt:lpstr>こんにちは。わたし　の　なまえは　ぽんよ　です。</vt:lpstr>
      <vt:lpstr>わたし　の　ともだち　は　 そすけ　です。</vt:lpstr>
      <vt:lpstr>わたし　は　そすけ　が　 だいすき　です。</vt:lpstr>
      <vt:lpstr>そすけ　は　せ　が　たかい　 です。</vt:lpstr>
      <vt:lpstr>あなた　は　どう　です　か。</vt:lpstr>
      <vt:lpstr>そすけ　の　かみ　の　け　は　 くろい　です。</vt:lpstr>
      <vt:lpstr>あなた　は　どう　です　か。</vt:lpstr>
      <vt:lpstr>そすけ　の　め　は　ちいさい です。</vt:lpstr>
      <vt:lpstr>あなた　は　どう　です　か。</vt:lpstr>
      <vt:lpstr>そすけ　の　くち　は　あかい　です。</vt:lpstr>
      <vt:lpstr>あなた　は　どう　です　か。</vt:lpstr>
    </vt:vector>
  </TitlesOfParts>
  <Company>Emmaus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ぽんよさん</dc:title>
  <dc:creator>Collette_Reimer</dc:creator>
  <cp:lastModifiedBy>Bill &amp; Inge</cp:lastModifiedBy>
  <cp:revision>4</cp:revision>
  <dcterms:created xsi:type="dcterms:W3CDTF">2011-10-10T04:12:39Z</dcterms:created>
  <dcterms:modified xsi:type="dcterms:W3CDTF">2012-10-01T03:42:19Z</dcterms:modified>
</cp:coreProperties>
</file>