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FFCCFF"/>
    <a:srgbClr val="FF66FF"/>
    <a:srgbClr val="FF99CC"/>
    <a:srgbClr val="C7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395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55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30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26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6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6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94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78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43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29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1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15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960F-B244-41A8-9B2C-6C3D3E0DF12E}" type="datetimeFigureOut">
              <a:rPr kumimoji="1" lang="ja-JP" altLang="en-US" smtClean="0"/>
              <a:t>2014/2/2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7291-D9A7-41B0-BB5F-96BD7BEE3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652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110521\AppData\Local\Microsoft\Windows\Temporary Internet Files\Content.IE5\0GE8HAWE\MC900195436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72">
            <a:off x="3489403" y="2814468"/>
            <a:ext cx="2088232" cy="19085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110521\AppData\Local\Microsoft\Windows\Temporary Internet Files\Content.IE5\0GE8HAWE\MC900434365[1].wmf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774">
            <a:off x="809940" y="4297188"/>
            <a:ext cx="2484416" cy="14306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6406480" cy="1899642"/>
          </a:xfrm>
        </p:spPr>
        <p:txBody>
          <a:bodyPr/>
          <a:lstStyle/>
          <a:p>
            <a:pPr algn="l"/>
            <a:r>
              <a:rPr lang="ja-JP" altLang="en-US" sz="3200" dirty="0" smtClean="0"/>
              <a:t> ばしょ　　 なまえ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場所の名前　</a:t>
            </a:r>
            <a:r>
              <a:rPr kumimoji="1" lang="en-US" altLang="ja-JP" dirty="0" smtClean="0"/>
              <a:t>Place Names </a:t>
            </a:r>
            <a:endParaRPr kumimoji="1" lang="ja-JP" altLang="en-US" dirty="0"/>
          </a:p>
        </p:txBody>
      </p:sp>
      <p:pic>
        <p:nvPicPr>
          <p:cNvPr id="1029" name="Picture 5" descr="C:\Users\a110521\AppData\Local\Microsoft\Windows\Temporary Internet Files\Content.IE5\Z2KQM720\MC900408100[1].wmf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319">
            <a:off x="5840350" y="4267742"/>
            <a:ext cx="2119189" cy="16619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くすりや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900" dirty="0"/>
              <a:t>薬屋</a:t>
            </a:r>
            <a:endParaRPr kumimoji="1" lang="ja-JP" altLang="en-US" sz="4900" dirty="0"/>
          </a:p>
        </p:txBody>
      </p:sp>
      <p:sp>
        <p:nvSpPr>
          <p:cNvPr id="3" name="正方形/長方形 2"/>
          <p:cNvSpPr/>
          <p:nvPr/>
        </p:nvSpPr>
        <p:spPr>
          <a:xfrm>
            <a:off x="2483768" y="1903818"/>
            <a:ext cx="4104456" cy="46085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0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くつや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900" dirty="0"/>
              <a:t>靴屋</a:t>
            </a:r>
            <a:endParaRPr kumimoji="1" lang="ja-JP" altLang="en-US" sz="4900" dirty="0"/>
          </a:p>
        </p:txBody>
      </p:sp>
      <p:sp>
        <p:nvSpPr>
          <p:cNvPr id="3" name="正方形/長方形 2"/>
          <p:cNvSpPr/>
          <p:nvPr/>
        </p:nvSpPr>
        <p:spPr>
          <a:xfrm>
            <a:off x="1259632" y="1988840"/>
            <a:ext cx="6552728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2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こうえん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900" dirty="0"/>
              <a:t>公園</a:t>
            </a:r>
            <a:endParaRPr kumimoji="1" lang="ja-JP" altLang="en-US" sz="4900" dirty="0"/>
          </a:p>
        </p:txBody>
      </p:sp>
      <p:sp>
        <p:nvSpPr>
          <p:cNvPr id="3" name="正方形/長方形 2"/>
          <p:cNvSpPr/>
          <p:nvPr/>
        </p:nvSpPr>
        <p:spPr>
          <a:xfrm>
            <a:off x="1403648" y="1916832"/>
            <a:ext cx="6336704" cy="424847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3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えき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900" dirty="0" smtClean="0"/>
              <a:t>駅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15616" y="1844824"/>
            <a:ext cx="6840760" cy="4320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5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　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 </a:t>
            </a:r>
            <a:r>
              <a:rPr kumimoji="1" lang="ja-JP" altLang="en-US" sz="3600" dirty="0" smtClean="0"/>
              <a:t>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900" dirty="0"/>
              <a:t>パン屋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1475656" y="1916832"/>
            <a:ext cx="6192688" cy="432048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4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3600" dirty="0" smtClean="0"/>
              <a:t>ぎんこう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900" dirty="0" smtClean="0"/>
              <a:t>銀行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755576" y="2117575"/>
            <a:ext cx="5040560" cy="38884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156176" y="2636912"/>
            <a:ext cx="2304256" cy="230425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9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ゆうびん</a:t>
            </a:r>
            <a:r>
              <a:rPr kumimoji="1" lang="ja-JP" altLang="en-US" sz="3600" dirty="0" err="1" smtClean="0"/>
              <a:t>きょく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900" dirty="0"/>
              <a:t>郵便局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3059832" y="1988840"/>
            <a:ext cx="5328592" cy="417646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11560" y="4005064"/>
            <a:ext cx="2088232" cy="21602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err="1" smtClean="0"/>
              <a:t>びょう</a:t>
            </a:r>
            <a:r>
              <a:rPr kumimoji="1" lang="ja-JP" altLang="en-US" sz="3600" dirty="0" smtClean="0"/>
              <a:t>いん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900" dirty="0"/>
              <a:t>病院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1403648" y="1988840"/>
            <a:ext cx="6336704" cy="424847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2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14505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/>
              <a:t>　</a:t>
            </a:r>
            <a:r>
              <a:rPr kumimoji="1" lang="ja-JP" altLang="en-US" sz="3600" dirty="0" smtClean="0"/>
              <a:t>てら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900" dirty="0"/>
              <a:t>お寺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4283968" y="620688"/>
            <a:ext cx="3600400" cy="576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259632" y="2924944"/>
            <a:ext cx="2304256" cy="2952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7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スーパー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03648" y="1700808"/>
            <a:ext cx="6264696" cy="44644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z="3600" dirty="0"/>
              <a:t>えい</a:t>
            </a:r>
            <a:r>
              <a:rPr lang="ja-JP" altLang="en-US" sz="3600" dirty="0" err="1"/>
              <a:t>が</a:t>
            </a:r>
            <a:r>
              <a:rPr lang="ja-JP" altLang="en-US" sz="3600" dirty="0" smtClean="0"/>
              <a:t>かん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900" dirty="0"/>
              <a:t>映画館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1403648" y="1916832"/>
            <a:ext cx="6336704" cy="439248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じんじゃ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900" dirty="0"/>
              <a:t>神社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1412100" y="1700808"/>
            <a:ext cx="6270598" cy="46085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3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コンビニ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355976" y="2492896"/>
            <a:ext cx="4155369" cy="30732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99992" y="1988840"/>
            <a:ext cx="3095944" cy="19600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992" y="4149080"/>
            <a:ext cx="3095944" cy="1944216"/>
          </a:xfrm>
          <a:prstGeom prst="rect">
            <a:avLst/>
          </a:prstGeom>
          <a:blipFill>
            <a:blip r:embed="rId4"/>
            <a:srcRect/>
            <a:stretch>
              <a:fillRect l="-2612" r="-12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1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デパート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03648" y="1628800"/>
            <a:ext cx="6408712" cy="45365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1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 dirty="0"/>
              <a:t> </a:t>
            </a:r>
            <a:r>
              <a:rPr lang="ja-JP" altLang="en-US" sz="3600" dirty="0" smtClean="0"/>
              <a:t>           </a:t>
            </a:r>
            <a:r>
              <a:rPr kumimoji="1" lang="ja-JP" altLang="en-US" sz="3600" dirty="0" err="1" smtClean="0"/>
              <a:t>てい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4900" dirty="0" smtClean="0"/>
              <a:t>バス停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59632" y="1772816"/>
            <a:ext cx="6552728" cy="446449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9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ホテル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39552" y="2204864"/>
            <a:ext cx="4104456" cy="37444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932040" y="3933056"/>
            <a:ext cx="3672408" cy="18722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3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 dirty="0"/>
              <a:t> </a:t>
            </a:r>
            <a:r>
              <a:rPr lang="ja-JP" altLang="en-US" sz="3600" dirty="0" smtClean="0"/>
              <a:t>                    </a:t>
            </a:r>
            <a:r>
              <a:rPr kumimoji="1" lang="ja-JP" altLang="en-US" sz="3600" dirty="0" smtClean="0"/>
              <a:t>の      </a:t>
            </a:r>
            <a:r>
              <a:rPr kumimoji="1" lang="ja-JP" altLang="en-US" sz="3600" dirty="0" err="1" smtClean="0"/>
              <a:t>ば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900" dirty="0"/>
              <a:t>タクシー乗り場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403648" y="1772816"/>
            <a:ext cx="6408712" cy="44644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9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err="1" smtClean="0"/>
              <a:t>ちかてつ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900" dirty="0"/>
              <a:t>地下鉄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1187624" y="1916832"/>
            <a:ext cx="6768752" cy="424847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3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err="1" smtClean="0"/>
              <a:t>としょ</a:t>
            </a:r>
            <a:r>
              <a:rPr kumimoji="1" lang="ja-JP" altLang="en-US" sz="3600" dirty="0" smtClean="0"/>
              <a:t>かん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900" dirty="0"/>
              <a:t>図書館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1403648" y="2132856"/>
            <a:ext cx="6336704" cy="396044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1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629816"/>
            <a:ext cx="7643192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err="1" smtClean="0"/>
              <a:t>びじゅ</a:t>
            </a:r>
            <a:r>
              <a:rPr kumimoji="1" lang="ja-JP" altLang="en-US" sz="3600" dirty="0" smtClean="0"/>
              <a:t>つかん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900" dirty="0"/>
              <a:t>美術館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683568" y="2924944"/>
            <a:ext cx="3312368" cy="252028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11960" y="2492896"/>
            <a:ext cx="4248472" cy="295232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err="1" smtClean="0"/>
              <a:t>りょ</a:t>
            </a:r>
            <a:r>
              <a:rPr kumimoji="1" lang="ja-JP" altLang="en-US" sz="3600" dirty="0" smtClean="0"/>
              <a:t>かん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4900" dirty="0"/>
              <a:t>旅館</a:t>
            </a:r>
            <a:endParaRPr kumimoji="1" lang="ja-JP" altLang="en-US" sz="4900" dirty="0"/>
          </a:p>
        </p:txBody>
      </p:sp>
      <p:sp>
        <p:nvSpPr>
          <p:cNvPr id="4" name="正方形/長方形 3"/>
          <p:cNvSpPr/>
          <p:nvPr/>
        </p:nvSpPr>
        <p:spPr>
          <a:xfrm>
            <a:off x="1619672" y="1844824"/>
            <a:ext cx="5832648" cy="455675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9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はなや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900" dirty="0"/>
              <a:t>花屋</a:t>
            </a:r>
            <a:endParaRPr kumimoji="1" lang="ja-JP" altLang="en-US" sz="4900" dirty="0"/>
          </a:p>
        </p:txBody>
      </p:sp>
      <p:sp>
        <p:nvSpPr>
          <p:cNvPr id="3" name="正方形/長方形 2"/>
          <p:cNvSpPr/>
          <p:nvPr/>
        </p:nvSpPr>
        <p:spPr>
          <a:xfrm>
            <a:off x="1547664" y="1988840"/>
            <a:ext cx="6048672" cy="432048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1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err="1" smtClean="0"/>
              <a:t>にくや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4900" dirty="0" smtClean="0"/>
              <a:t>肉屋</a:t>
            </a:r>
            <a:endParaRPr kumimoji="1" lang="ja-JP" altLang="en-US" sz="4900" dirty="0"/>
          </a:p>
        </p:txBody>
      </p:sp>
      <p:sp>
        <p:nvSpPr>
          <p:cNvPr id="3" name="正方形/長方形 2"/>
          <p:cNvSpPr/>
          <p:nvPr/>
        </p:nvSpPr>
        <p:spPr>
          <a:xfrm>
            <a:off x="1619672" y="2060848"/>
            <a:ext cx="5832648" cy="417646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2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ほんや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4900" dirty="0" smtClean="0"/>
              <a:t>本屋</a:t>
            </a:r>
            <a:endParaRPr kumimoji="1" lang="ja-JP" altLang="en-US" sz="4900" dirty="0"/>
          </a:p>
        </p:txBody>
      </p:sp>
      <p:sp>
        <p:nvSpPr>
          <p:cNvPr id="3" name="正方形/長方形 2"/>
          <p:cNvSpPr/>
          <p:nvPr/>
        </p:nvSpPr>
        <p:spPr>
          <a:xfrm>
            <a:off x="1547664" y="1931810"/>
            <a:ext cx="5976664" cy="417875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6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やおや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900" dirty="0"/>
              <a:t>八百屋</a:t>
            </a:r>
            <a:endParaRPr kumimoji="1" lang="ja-JP" altLang="en-US" sz="4900" dirty="0"/>
          </a:p>
        </p:txBody>
      </p:sp>
      <p:sp>
        <p:nvSpPr>
          <p:cNvPr id="3" name="正方形/長方形 2"/>
          <p:cNvSpPr/>
          <p:nvPr/>
        </p:nvSpPr>
        <p:spPr>
          <a:xfrm>
            <a:off x="1475656" y="2082552"/>
            <a:ext cx="6192688" cy="415476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9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454</TotalTime>
  <Words>94</Words>
  <Application>Microsoft Office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Office ​​テーマ</vt:lpstr>
      <vt:lpstr> ばしょ　　 なまえ 場所の名前　Place Names </vt:lpstr>
      <vt:lpstr>えいがかん 映画館</vt:lpstr>
      <vt:lpstr>としょかん 図書館</vt:lpstr>
      <vt:lpstr>びじゅつかん 美術館</vt:lpstr>
      <vt:lpstr>りょかん 旅館</vt:lpstr>
      <vt:lpstr>はなや 花屋</vt:lpstr>
      <vt:lpstr>にくや 肉屋</vt:lpstr>
      <vt:lpstr>ほんや 本屋</vt:lpstr>
      <vt:lpstr>やおや 八百屋</vt:lpstr>
      <vt:lpstr>くすりや 薬屋</vt:lpstr>
      <vt:lpstr>くつや 靴屋</vt:lpstr>
      <vt:lpstr>こうえん 公園</vt:lpstr>
      <vt:lpstr>えき 駅</vt:lpstr>
      <vt:lpstr>　　　  や パン屋</vt:lpstr>
      <vt:lpstr>ぎんこう 銀行</vt:lpstr>
      <vt:lpstr>ゆうびんきょく 郵便局</vt:lpstr>
      <vt:lpstr>びょういん 病院</vt:lpstr>
      <vt:lpstr>　てら お寺</vt:lpstr>
      <vt:lpstr>スーパー</vt:lpstr>
      <vt:lpstr>じんじゃ 神社</vt:lpstr>
      <vt:lpstr>コンビニ</vt:lpstr>
      <vt:lpstr>デパート</vt:lpstr>
      <vt:lpstr>            てい バス停</vt:lpstr>
      <vt:lpstr>ホテル</vt:lpstr>
      <vt:lpstr>                     の      ば タクシー乗り場</vt:lpstr>
      <vt:lpstr>ちかてつ 地下鉄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ばしょ　　 なまえ 場所の名前　Place Names</dc:title>
  <dc:creator>Windows ユーザー</dc:creator>
  <cp:lastModifiedBy>Inge Korver</cp:lastModifiedBy>
  <cp:revision>39</cp:revision>
  <dcterms:created xsi:type="dcterms:W3CDTF">2013-07-16T01:01:59Z</dcterms:created>
  <dcterms:modified xsi:type="dcterms:W3CDTF">2014-02-01T14:40:31Z</dcterms:modified>
</cp:coreProperties>
</file>