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6B0-2027-436D-89AF-5B560BDFD18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979D-1684-488A-BE9E-30BA2550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6B0-2027-436D-89AF-5B560BDFD18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979D-1684-488A-BE9E-30BA2550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6B0-2027-436D-89AF-5B560BDFD18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979D-1684-488A-BE9E-30BA2550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6B0-2027-436D-89AF-5B560BDFD18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979D-1684-488A-BE9E-30BA2550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6B0-2027-436D-89AF-5B560BDFD18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979D-1684-488A-BE9E-30BA2550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6B0-2027-436D-89AF-5B560BDFD18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979D-1684-488A-BE9E-30BA2550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6B0-2027-436D-89AF-5B560BDFD18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979D-1684-488A-BE9E-30BA2550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6B0-2027-436D-89AF-5B560BDFD18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979D-1684-488A-BE9E-30BA2550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6B0-2027-436D-89AF-5B560BDFD18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979D-1684-488A-BE9E-30BA2550F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6B0-2027-436D-89AF-5B560BDFD18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979D-1684-488A-BE9E-30BA2550F3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6B0-2027-436D-89AF-5B560BDFD18B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9979D-1684-488A-BE9E-30BA2550F3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239979D-1684-488A-BE9E-30BA2550F3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BF0D6B0-2027-436D-89AF-5B560BDFD18B}" type="datetimeFigureOut">
              <a:rPr lang="en-US" smtClean="0"/>
              <a:t>8/23/2012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630616" cy="2604120"/>
          </a:xfrm>
        </p:spPr>
        <p:txBody>
          <a:bodyPr/>
          <a:lstStyle/>
          <a:p>
            <a:r>
              <a:rPr lang="en-US" sz="6000" dirty="0" smtClean="0"/>
              <a:t>Numbers </a:t>
            </a:r>
            <a:r>
              <a:rPr lang="en-US" sz="6000" dirty="0" smtClean="0"/>
              <a:t>around </a:t>
            </a:r>
            <a:r>
              <a:rPr lang="en-US" sz="6000" dirty="0" smtClean="0"/>
              <a:t>Japan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697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4823"/>
            <a:ext cx="8229600" cy="1143000"/>
          </a:xfrm>
        </p:spPr>
        <p:txBody>
          <a:bodyPr/>
          <a:lstStyle/>
          <a:p>
            <a:r>
              <a:rPr lang="en-US" dirty="0" smtClean="0"/>
              <a:t>Q8</a:t>
            </a:r>
            <a:endParaRPr lang="en-US" dirty="0"/>
          </a:p>
        </p:txBody>
      </p:sp>
      <p:pic>
        <p:nvPicPr>
          <p:cNvPr id="8196" name="Picture 4" descr="E:\html\data\18\18_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620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067944" y="3068960"/>
            <a:ext cx="720080" cy="792088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75656" y="2132856"/>
            <a:ext cx="2520280" cy="1368152"/>
          </a:xfrm>
          <a:prstGeom prst="straightConnector1">
            <a:avLst/>
          </a:prstGeom>
          <a:ln w="139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83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Q9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2" y="862013"/>
            <a:ext cx="4219351" cy="58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635896" y="4293096"/>
            <a:ext cx="576064" cy="936104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15616" y="3392996"/>
            <a:ext cx="2520280" cy="1368152"/>
          </a:xfrm>
          <a:prstGeom prst="straightConnector1">
            <a:avLst/>
          </a:prstGeom>
          <a:ln w="139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57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Q10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980728"/>
            <a:ext cx="73818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331640" y="4293096"/>
            <a:ext cx="576064" cy="504056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67544" y="4797153"/>
            <a:ext cx="1008112" cy="1656183"/>
          </a:xfrm>
          <a:prstGeom prst="straightConnector1">
            <a:avLst/>
          </a:prstGeom>
          <a:ln w="139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9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693975"/>
              </p:ext>
            </p:extLst>
          </p:nvPr>
        </p:nvGraphicFramePr>
        <p:xfrm>
          <a:off x="457200" y="1600200"/>
          <a:ext cx="7620000" cy="4853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0"/>
                <a:gridCol w="3810000"/>
              </a:tblGrid>
              <a:tr h="97062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Q1       </a:t>
                      </a:r>
                      <a:r>
                        <a:rPr lang="ja-JP" altLang="en-US" sz="2800" b="1" dirty="0" smtClean="0"/>
                        <a:t>　２　　　</a:t>
                      </a:r>
                      <a:r>
                        <a:rPr lang="ja-JP" altLang="en-US" sz="2800" b="1" dirty="0" smtClean="0">
                          <a:latin typeface="Motoya Kyotai Pro W2" pitchFamily="66" charset="-128"/>
                          <a:ea typeface="Motoya Kyotai Pro W2" pitchFamily="66" charset="-128"/>
                        </a:rPr>
                        <a:t>二</a:t>
                      </a:r>
                      <a:endParaRPr lang="en-US" sz="2800" b="1" dirty="0">
                        <a:latin typeface="Motoya Kyotai Pro W2" pitchFamily="66" charset="-128"/>
                        <a:ea typeface="Motoya Kyotai Pro W2" pitchFamily="66" charset="-128"/>
                      </a:endParaRP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dirty="0" smtClean="0"/>
                        <a:t>Q6</a:t>
                      </a:r>
                      <a:r>
                        <a:rPr lang="ja-JP" altLang="en-US" sz="2800" b="1" dirty="0" smtClean="0"/>
                        <a:t>　　　１０　　　</a:t>
                      </a:r>
                      <a:r>
                        <a:rPr lang="ja-JP" altLang="en-US" sz="2800" b="1" kern="1200" dirty="0" smtClean="0">
                          <a:solidFill>
                            <a:schemeClr val="tx1"/>
                          </a:solidFill>
                          <a:latin typeface="Motoya Kyotai Pro W2" pitchFamily="66" charset="-128"/>
                          <a:ea typeface="Motoya Kyotai Pro W2" pitchFamily="66" charset="-128"/>
                          <a:cs typeface="+mn-cs"/>
                        </a:rPr>
                        <a:t>十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Motoya Kyotai Pro W2" pitchFamily="66" charset="-128"/>
                        <a:ea typeface="Motoya Kyotai Pro W2" pitchFamily="66" charset="-128"/>
                        <a:cs typeface="+mn-cs"/>
                      </a:endParaRPr>
                    </a:p>
                  </a:txBody>
                  <a:tcPr marL="84667" marR="84667"/>
                </a:tc>
              </a:tr>
              <a:tr h="9706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dirty="0" smtClean="0"/>
                        <a:t>Q2      </a:t>
                      </a:r>
                      <a:r>
                        <a:rPr lang="ja-JP" altLang="en-US" sz="2800" b="1" dirty="0" smtClean="0"/>
                        <a:t>　５　　　</a:t>
                      </a:r>
                      <a:r>
                        <a:rPr lang="ja-JP" altLang="en-US" sz="2800" b="1" kern="1200" dirty="0" smtClean="0">
                          <a:solidFill>
                            <a:schemeClr val="tx1"/>
                          </a:solidFill>
                          <a:latin typeface="Motoya Kyotai Pro W2" pitchFamily="66" charset="-128"/>
                          <a:ea typeface="Motoya Kyotai Pro W2" pitchFamily="66" charset="-128"/>
                          <a:cs typeface="+mn-cs"/>
                        </a:rPr>
                        <a:t>五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Motoya Kyotai Pro W2" pitchFamily="66" charset="-128"/>
                        <a:ea typeface="Motoya Kyotai Pro W2" pitchFamily="66" charset="-128"/>
                        <a:cs typeface="+mn-cs"/>
                      </a:endParaRP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dirty="0" smtClean="0"/>
                        <a:t>Q7</a:t>
                      </a:r>
                      <a:r>
                        <a:rPr lang="ja-JP" altLang="en-US" sz="2800" b="1" dirty="0" smtClean="0"/>
                        <a:t>　　　１　　　　</a:t>
                      </a:r>
                      <a:r>
                        <a:rPr lang="ja-JP" altLang="en-US" sz="2800" b="1" kern="1200" dirty="0" smtClean="0">
                          <a:solidFill>
                            <a:schemeClr val="tx1"/>
                          </a:solidFill>
                          <a:latin typeface="Motoya Kyotai Pro W2" pitchFamily="66" charset="-128"/>
                          <a:ea typeface="Motoya Kyotai Pro W2" pitchFamily="66" charset="-128"/>
                          <a:cs typeface="+mn-cs"/>
                        </a:rPr>
                        <a:t>一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Motoya Kyotai Pro W2" pitchFamily="66" charset="-128"/>
                        <a:ea typeface="Motoya Kyotai Pro W2" pitchFamily="66" charset="-128"/>
                        <a:cs typeface="+mn-cs"/>
                      </a:endParaRPr>
                    </a:p>
                  </a:txBody>
                  <a:tcPr marL="84667" marR="84667"/>
                </a:tc>
              </a:tr>
              <a:tr h="9706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dirty="0" smtClean="0"/>
                        <a:t>Q3</a:t>
                      </a:r>
                      <a:r>
                        <a:rPr lang="ja-JP" altLang="en-US" sz="2800" b="1" dirty="0" smtClean="0"/>
                        <a:t>　　　４　　　</a:t>
                      </a:r>
                      <a:r>
                        <a:rPr lang="ja-JP" altLang="en-US" sz="2800" b="1" kern="1200" dirty="0" smtClean="0">
                          <a:solidFill>
                            <a:schemeClr val="tx1"/>
                          </a:solidFill>
                          <a:latin typeface="Motoya Kyotai Pro W2" pitchFamily="66" charset="-128"/>
                          <a:ea typeface="Motoya Kyotai Pro W2" pitchFamily="66" charset="-128"/>
                          <a:cs typeface="+mn-cs"/>
                        </a:rPr>
                        <a:t>四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Motoya Kyotai Pro W2" pitchFamily="66" charset="-128"/>
                        <a:ea typeface="Motoya Kyotai Pro W2" pitchFamily="66" charset="-128"/>
                        <a:cs typeface="+mn-cs"/>
                      </a:endParaRP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dirty="0" smtClean="0"/>
                        <a:t>Q8</a:t>
                      </a:r>
                      <a:r>
                        <a:rPr lang="ja-JP" altLang="en-US" sz="2800" b="1" dirty="0" smtClean="0"/>
                        <a:t>　　　８　　　　</a:t>
                      </a:r>
                      <a:r>
                        <a:rPr lang="ja-JP" altLang="en-US" sz="2800" b="1" kern="1200" dirty="0" smtClean="0">
                          <a:solidFill>
                            <a:schemeClr val="tx1"/>
                          </a:solidFill>
                          <a:latin typeface="Motoya Kyotai Pro W2" pitchFamily="66" charset="-128"/>
                          <a:ea typeface="Motoya Kyotai Pro W2" pitchFamily="66" charset="-128"/>
                          <a:cs typeface="+mn-cs"/>
                        </a:rPr>
                        <a:t>八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Motoya Kyotai Pro W2" pitchFamily="66" charset="-128"/>
                        <a:ea typeface="Motoya Kyotai Pro W2" pitchFamily="66" charset="-128"/>
                        <a:cs typeface="+mn-cs"/>
                      </a:endParaRPr>
                    </a:p>
                  </a:txBody>
                  <a:tcPr marL="84667" marR="84667"/>
                </a:tc>
              </a:tr>
              <a:tr h="9706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dirty="0" smtClean="0"/>
                        <a:t>Q4        </a:t>
                      </a:r>
                      <a:r>
                        <a:rPr lang="ja-JP" altLang="en-US" sz="2800" b="1" dirty="0" smtClean="0"/>
                        <a:t>９　　　</a:t>
                      </a:r>
                      <a:r>
                        <a:rPr lang="ja-JP" altLang="en-US" sz="2800" b="1" kern="1200" dirty="0" smtClean="0">
                          <a:solidFill>
                            <a:schemeClr val="tx1"/>
                          </a:solidFill>
                          <a:latin typeface="Motoya Kyotai Pro W2" pitchFamily="66" charset="-128"/>
                          <a:ea typeface="Motoya Kyotai Pro W2" pitchFamily="66" charset="-128"/>
                          <a:cs typeface="+mn-cs"/>
                        </a:rPr>
                        <a:t>九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Motoya Kyotai Pro W2" pitchFamily="66" charset="-128"/>
                        <a:ea typeface="Motoya Kyotai Pro W2" pitchFamily="66" charset="-128"/>
                        <a:cs typeface="+mn-cs"/>
                      </a:endParaRP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dirty="0" smtClean="0"/>
                        <a:t>Q9</a:t>
                      </a:r>
                      <a:r>
                        <a:rPr lang="ja-JP" altLang="en-US" sz="2800" b="1" dirty="0" smtClean="0"/>
                        <a:t>　　　３　　　　</a:t>
                      </a:r>
                      <a:r>
                        <a:rPr lang="ja-JP" altLang="en-US" sz="2800" b="1" kern="1200" dirty="0" smtClean="0">
                          <a:solidFill>
                            <a:schemeClr val="tx1"/>
                          </a:solidFill>
                          <a:latin typeface="Motoya Kyotai Pro W2" pitchFamily="66" charset="-128"/>
                          <a:ea typeface="Motoya Kyotai Pro W2" pitchFamily="66" charset="-128"/>
                          <a:cs typeface="+mn-cs"/>
                        </a:rPr>
                        <a:t>三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Motoya Kyotai Pro W2" pitchFamily="66" charset="-128"/>
                        <a:ea typeface="Motoya Kyotai Pro W2" pitchFamily="66" charset="-128"/>
                        <a:cs typeface="+mn-cs"/>
                      </a:endParaRPr>
                    </a:p>
                  </a:txBody>
                  <a:tcPr marL="84667" marR="84667"/>
                </a:tc>
              </a:tr>
              <a:tr h="9706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dirty="0" smtClean="0"/>
                        <a:t>Q5</a:t>
                      </a:r>
                      <a:r>
                        <a:rPr lang="ja-JP" altLang="en-US" sz="2800" b="1" dirty="0" smtClean="0"/>
                        <a:t>　　　７　　　</a:t>
                      </a:r>
                      <a:r>
                        <a:rPr lang="ja-JP" altLang="en-US" sz="2800" b="1" kern="1200" dirty="0" smtClean="0">
                          <a:solidFill>
                            <a:schemeClr val="tx1"/>
                          </a:solidFill>
                          <a:latin typeface="Motoya Kyotai Pro W2" pitchFamily="66" charset="-128"/>
                          <a:ea typeface="Motoya Kyotai Pro W2" pitchFamily="66" charset="-128"/>
                          <a:cs typeface="+mn-cs"/>
                        </a:rPr>
                        <a:t>七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Motoya Kyotai Pro W2" pitchFamily="66" charset="-128"/>
                        <a:ea typeface="Motoya Kyotai Pro W2" pitchFamily="66" charset="-128"/>
                        <a:cs typeface="+mn-cs"/>
                      </a:endParaRP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dirty="0" smtClean="0"/>
                        <a:t>Q10</a:t>
                      </a:r>
                      <a:r>
                        <a:rPr lang="ja-JP" altLang="en-US" sz="2800" b="1" dirty="0" smtClean="0"/>
                        <a:t>　　　６　　　</a:t>
                      </a:r>
                      <a:r>
                        <a:rPr lang="ja-JP" altLang="en-US" sz="2800" b="1" kern="1200" dirty="0" smtClean="0">
                          <a:solidFill>
                            <a:schemeClr val="tx1"/>
                          </a:solidFill>
                          <a:latin typeface="Motoya Kyotai Pro W2" pitchFamily="66" charset="-128"/>
                          <a:ea typeface="Motoya Kyotai Pro W2" pitchFamily="66" charset="-128"/>
                          <a:cs typeface="+mn-cs"/>
                        </a:rPr>
                        <a:t>六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Motoya Kyotai Pro W2" pitchFamily="66" charset="-128"/>
                        <a:ea typeface="Motoya Kyotai Pro W2" pitchFamily="66" charset="-128"/>
                        <a:cs typeface="+mn-cs"/>
                      </a:endParaRPr>
                    </a:p>
                  </a:txBody>
                  <a:tcPr marL="84667" marR="8466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66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Numbers around Japan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525963"/>
          </a:xfrm>
        </p:spPr>
        <p:txBody>
          <a:bodyPr/>
          <a:lstStyle/>
          <a:p>
            <a:r>
              <a:rPr lang="en-US" sz="3000" dirty="0" smtClean="0"/>
              <a:t>You can find lots of numbers around Japan.</a:t>
            </a:r>
          </a:p>
          <a:p>
            <a:r>
              <a:rPr lang="en-US" sz="3000" dirty="0" smtClean="0"/>
              <a:t>Now you will see </a:t>
            </a:r>
            <a:r>
              <a:rPr lang="en-US" sz="3000" dirty="0" smtClean="0"/>
              <a:t>some </a:t>
            </a:r>
            <a:r>
              <a:rPr lang="en-US" sz="3000" b="1" dirty="0" smtClean="0"/>
              <a:t>signs</a:t>
            </a:r>
            <a:r>
              <a:rPr lang="en-US" sz="3000" dirty="0" smtClean="0"/>
              <a:t> found in Japan.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Write</a:t>
            </a:r>
            <a:r>
              <a:rPr lang="en-US" sz="3000" dirty="0" smtClean="0"/>
              <a:t> the </a:t>
            </a:r>
            <a:r>
              <a:rPr lang="en-US" sz="3000" b="1" dirty="0" smtClean="0">
                <a:solidFill>
                  <a:srgbClr val="FF0000"/>
                </a:solidFill>
              </a:rPr>
              <a:t>numbers in </a:t>
            </a:r>
            <a:r>
              <a:rPr lang="en-US" sz="3000" b="1" dirty="0" smtClean="0">
                <a:solidFill>
                  <a:srgbClr val="FF0000"/>
                </a:solidFill>
              </a:rPr>
              <a:t>Kanji</a:t>
            </a:r>
            <a:r>
              <a:rPr lang="en-US" sz="3000" dirty="0" smtClean="0"/>
              <a:t>.</a:t>
            </a:r>
            <a:endParaRPr lang="en-US" sz="3000" dirty="0" smtClean="0"/>
          </a:p>
          <a:p>
            <a:r>
              <a:rPr lang="en-US" sz="3000" dirty="0" smtClean="0"/>
              <a:t>There are </a:t>
            </a:r>
            <a:r>
              <a:rPr lang="en-US" sz="3000" b="1" u="sng" dirty="0" smtClean="0"/>
              <a:t>10 questions</a:t>
            </a:r>
            <a:r>
              <a:rPr lang="en-US" sz="30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5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36" y="1340768"/>
            <a:ext cx="4536504" cy="516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843808" y="2348880"/>
            <a:ext cx="1080120" cy="1152128"/>
          </a:xfrm>
          <a:prstGeom prst="ellipse">
            <a:avLst/>
          </a:prstGeom>
          <a:noFill/>
          <a:ln w="1143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85664" y="260648"/>
            <a:ext cx="1846176" cy="2304256"/>
          </a:xfrm>
          <a:prstGeom prst="straightConnector1">
            <a:avLst/>
          </a:prstGeom>
          <a:ln w="139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Q2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91624"/>
            <a:ext cx="3124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004048" y="1196752"/>
            <a:ext cx="1440160" cy="1656184"/>
          </a:xfrm>
          <a:prstGeom prst="ellipse">
            <a:avLst/>
          </a:prstGeom>
          <a:noFill/>
          <a:ln w="1143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44208" y="404664"/>
            <a:ext cx="1826232" cy="1224136"/>
          </a:xfrm>
          <a:prstGeom prst="straightConnector1">
            <a:avLst/>
          </a:prstGeom>
          <a:ln w="139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9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smtClean="0"/>
              <a:t>Q3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5" y="1196752"/>
            <a:ext cx="53435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571995" y="3968527"/>
            <a:ext cx="792091" cy="720080"/>
          </a:xfrm>
          <a:prstGeom prst="ellipse">
            <a:avLst/>
          </a:prstGeom>
          <a:noFill/>
          <a:ln w="1143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94302" y="908720"/>
            <a:ext cx="1106152" cy="2808312"/>
          </a:xfrm>
          <a:prstGeom prst="straightConnector1">
            <a:avLst/>
          </a:prstGeom>
          <a:ln w="139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61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Q4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664296" cy="562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97531" y="6147114"/>
            <a:ext cx="432048" cy="600697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629579" y="3338802"/>
            <a:ext cx="1106152" cy="2808312"/>
          </a:xfrm>
          <a:prstGeom prst="straightConnector1">
            <a:avLst/>
          </a:prstGeom>
          <a:ln w="139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59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Q5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40" y="1144725"/>
            <a:ext cx="72771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948264" y="3212976"/>
            <a:ext cx="432048" cy="504056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64288" y="404664"/>
            <a:ext cx="1106152" cy="2808312"/>
          </a:xfrm>
          <a:prstGeom prst="straightConnector1">
            <a:avLst/>
          </a:prstGeom>
          <a:ln w="139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07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Q6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815783" cy="572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6223120"/>
            <a:ext cx="432048" cy="504056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16216" y="2420888"/>
            <a:ext cx="1512168" cy="3802232"/>
          </a:xfrm>
          <a:prstGeom prst="straightConnector1">
            <a:avLst/>
          </a:prstGeom>
          <a:ln w="139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67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/>
          <a:lstStyle/>
          <a:p>
            <a:r>
              <a:rPr lang="en-US" dirty="0" smtClean="0"/>
              <a:t>Q7</a:t>
            </a:r>
            <a:endParaRPr lang="en-US" dirty="0"/>
          </a:p>
        </p:txBody>
      </p:sp>
      <p:pic>
        <p:nvPicPr>
          <p:cNvPr id="7170" name="Picture 2" descr="C:\Users\akiyamay\AppData\Local\Temp\enhtmlclip\20120802170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195736" y="1124744"/>
            <a:ext cx="1080120" cy="936104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71600" y="1412776"/>
            <a:ext cx="1440160" cy="1512168"/>
          </a:xfrm>
          <a:prstGeom prst="straightConnector1">
            <a:avLst/>
          </a:prstGeom>
          <a:ln w="139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021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</TotalTime>
  <Words>58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Numbers around Japan</vt:lpstr>
      <vt:lpstr>Numbers around Japan</vt:lpstr>
      <vt:lpstr>Q1</vt:lpstr>
      <vt:lpstr>Q2</vt:lpstr>
      <vt:lpstr>Q3</vt:lpstr>
      <vt:lpstr>Q4</vt:lpstr>
      <vt:lpstr>Q5</vt:lpstr>
      <vt:lpstr>Q6</vt:lpstr>
      <vt:lpstr>Q7</vt:lpstr>
      <vt:lpstr>Q8</vt:lpstr>
      <vt:lpstr>Q9</vt:lpstr>
      <vt:lpstr>Q10</vt:lpstr>
      <vt:lpstr>Answers </vt:lpstr>
    </vt:vector>
  </TitlesOfParts>
  <Company>The Cathedral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around Japan</dc:title>
  <dc:creator>Yumi Akiyama</dc:creator>
  <cp:lastModifiedBy>Bill &amp; Inge</cp:lastModifiedBy>
  <cp:revision>26</cp:revision>
  <dcterms:created xsi:type="dcterms:W3CDTF">2012-08-02T06:38:57Z</dcterms:created>
  <dcterms:modified xsi:type="dcterms:W3CDTF">2012-08-23T03:54:29Z</dcterms:modified>
</cp:coreProperties>
</file>