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57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B965057-0CFA-4662-BD3F-2D7F7B0CCB2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B20D2B1-5CF6-48E4-A5F9-27D5E7BC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5057-0CFA-4662-BD3F-2D7F7B0CCB2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2B1-5CF6-48E4-A5F9-27D5E7BC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5057-0CFA-4662-BD3F-2D7F7B0CCB2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2B1-5CF6-48E4-A5F9-27D5E7BC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5057-0CFA-4662-BD3F-2D7F7B0CCB2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2B1-5CF6-48E4-A5F9-27D5E7BC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5057-0CFA-4662-BD3F-2D7F7B0CCB2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2B1-5CF6-48E4-A5F9-27D5E7BC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5057-0CFA-4662-BD3F-2D7F7B0CCB2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2B1-5CF6-48E4-A5F9-27D5E7BC80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5057-0CFA-4662-BD3F-2D7F7B0CCB2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2B1-5CF6-48E4-A5F9-27D5E7BC80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5057-0CFA-4662-BD3F-2D7F7B0CCB2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2B1-5CF6-48E4-A5F9-27D5E7BC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5057-0CFA-4662-BD3F-2D7F7B0CCB2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0D2B1-5CF6-48E4-A5F9-27D5E7BC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B965057-0CFA-4662-BD3F-2D7F7B0CCB2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B20D2B1-5CF6-48E4-A5F9-27D5E7BC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B965057-0CFA-4662-BD3F-2D7F7B0CCB2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B20D2B1-5CF6-48E4-A5F9-27D5E7BC80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965057-0CFA-4662-BD3F-2D7F7B0CCB25}" type="datetimeFigureOut">
              <a:rPr lang="en-US" smtClean="0"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B20D2B1-5CF6-48E4-A5F9-27D5E7BC80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981200"/>
            <a:ext cx="5723468" cy="2861025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While</a:t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～な</a:t>
            </a:r>
            <a:r>
              <a:rPr lang="ja-JP" altLang="en-US" dirty="0"/>
              <a:t>が</a:t>
            </a:r>
            <a:r>
              <a:rPr lang="ja-JP" altLang="en-US" dirty="0" smtClean="0"/>
              <a:t>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07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こたえ：</a:t>
            </a:r>
            <a:endParaRPr lang="en-US" altLang="ja-JP" sz="3200" b="1" dirty="0" smtClean="0">
              <a:solidFill>
                <a:srgbClr val="FF0000"/>
              </a:solidFill>
            </a:endParaRPr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しんぶんをよみ</a:t>
            </a:r>
            <a:r>
              <a:rPr lang="ja-JP" altLang="en-US" sz="2800" dirty="0" smtClean="0">
                <a:solidFill>
                  <a:srgbClr val="00B050"/>
                </a:solidFill>
              </a:rPr>
              <a:t>な</a:t>
            </a:r>
            <a:r>
              <a:rPr lang="ja-JP" altLang="en-US" sz="2800" dirty="0">
                <a:solidFill>
                  <a:srgbClr val="00B050"/>
                </a:solidFill>
              </a:rPr>
              <a:t>がら</a:t>
            </a:r>
            <a:r>
              <a:rPr lang="ja-JP" altLang="en-US" sz="2800" dirty="0" smtClean="0">
                <a:solidFill>
                  <a:srgbClr val="00B050"/>
                </a:solidFill>
              </a:rPr>
              <a:t>、</a:t>
            </a:r>
            <a:r>
              <a:rPr lang="ja-JP" altLang="en-US" sz="2800" dirty="0" smtClean="0"/>
              <a:t>コーヒーをのみます。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en-US" altLang="ja-JP" sz="2800" dirty="0" smtClean="0"/>
              <a:t>While reading the newspaper, I drink coffee.</a:t>
            </a:r>
          </a:p>
        </p:txBody>
      </p:sp>
    </p:spTree>
    <p:extLst>
      <p:ext uri="{BB962C8B-B14F-4D97-AF65-F5344CB8AC3E}">
        <p14:creationId xmlns:p14="http://schemas.microsoft.com/office/powerpoint/2010/main" val="684248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artmouth.edu/~introjpn/1101/00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762000"/>
            <a:ext cx="2832507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lnetwork.eu/wp-content/uploads/2011/02/clipart-rad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54012"/>
            <a:ext cx="2286000" cy="22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iped Right Arrow 3"/>
          <p:cNvSpPr/>
          <p:nvPr/>
        </p:nvSpPr>
        <p:spPr>
          <a:xfrm rot="5400000">
            <a:off x="4038600" y="3218204"/>
            <a:ext cx="685800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こたえ：</a:t>
            </a:r>
            <a:endParaRPr lang="en-US" altLang="ja-JP" sz="3200" b="1" dirty="0" smtClean="0">
              <a:solidFill>
                <a:srgbClr val="FF0000"/>
              </a:solidFill>
            </a:endParaRPr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りょうりをし</a:t>
            </a:r>
            <a:r>
              <a:rPr lang="ja-JP" altLang="en-US" sz="2800" dirty="0" smtClean="0">
                <a:solidFill>
                  <a:srgbClr val="00B050"/>
                </a:solidFill>
              </a:rPr>
              <a:t>な</a:t>
            </a:r>
            <a:r>
              <a:rPr lang="ja-JP" altLang="en-US" sz="2800" dirty="0">
                <a:solidFill>
                  <a:srgbClr val="00B050"/>
                </a:solidFill>
              </a:rPr>
              <a:t>がら</a:t>
            </a:r>
            <a:r>
              <a:rPr lang="ja-JP" altLang="en-US" sz="2800" dirty="0" smtClean="0">
                <a:solidFill>
                  <a:srgbClr val="00B050"/>
                </a:solidFill>
              </a:rPr>
              <a:t>、</a:t>
            </a:r>
            <a:r>
              <a:rPr lang="ja-JP" altLang="en-US" sz="2800" dirty="0" smtClean="0"/>
              <a:t>ラジオをききます。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en-US" altLang="ja-JP" sz="2800" dirty="0" smtClean="0"/>
              <a:t>While cooking, I listen to the radio.</a:t>
            </a:r>
          </a:p>
        </p:txBody>
      </p:sp>
    </p:spTree>
    <p:extLst>
      <p:ext uri="{BB962C8B-B14F-4D97-AF65-F5344CB8AC3E}">
        <p14:creationId xmlns:p14="http://schemas.microsoft.com/office/powerpoint/2010/main" val="134018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70989"/>
              </p:ext>
            </p:extLst>
          </p:nvPr>
        </p:nvGraphicFramePr>
        <p:xfrm>
          <a:off x="838200" y="838205"/>
          <a:ext cx="7391400" cy="5323835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7391400"/>
              </a:tblGrid>
              <a:tr h="483985"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would you say these in Japanese?</a:t>
                      </a:r>
                      <a:endParaRPr lang="en-US" dirty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While</a:t>
                      </a:r>
                      <a:r>
                        <a:rPr lang="en-US" baseline="0" dirty="0" smtClean="0"/>
                        <a:t> walking to school, I listen to music.</a:t>
                      </a:r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dirty="0" smtClean="0"/>
                        <a:t>2. While eating</a:t>
                      </a:r>
                      <a:r>
                        <a:rPr lang="en-US" baseline="0" dirty="0" smtClean="0"/>
                        <a:t> lunch, I talked with my friends.</a:t>
                      </a:r>
                      <a:endParaRPr lang="en-US" dirty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3. While eating breakfast, I watch </a:t>
                      </a:r>
                      <a:r>
                        <a:rPr lang="en-US" baseline="0" dirty="0" err="1" smtClean="0"/>
                        <a:t>tv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dirty="0" smtClean="0"/>
                        <a:t>4. While studying, I ate chips.</a:t>
                      </a:r>
                      <a:endParaRPr lang="en-US" dirty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dirty="0" smtClean="0"/>
                        <a:t>5. While </a:t>
                      </a:r>
                      <a:r>
                        <a:rPr lang="en-US" baseline="0" dirty="0" smtClean="0"/>
                        <a:t>on the train, I drank juice.</a:t>
                      </a:r>
                      <a:endParaRPr lang="en-US" dirty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dirty="0" smtClean="0"/>
                        <a:t>6. While</a:t>
                      </a:r>
                      <a:r>
                        <a:rPr lang="en-US" baseline="0" dirty="0" smtClean="0"/>
                        <a:t> chatting </a:t>
                      </a:r>
                      <a:r>
                        <a:rPr lang="en-US" dirty="0" smtClean="0"/>
                        <a:t>on</a:t>
                      </a:r>
                      <a:r>
                        <a:rPr lang="en-US" baseline="0" dirty="0" smtClean="0"/>
                        <a:t> MSN, I was looking at my Facebook.</a:t>
                      </a:r>
                      <a:endParaRPr lang="en-US" dirty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dirty="0" smtClean="0"/>
                        <a:t>7. While doing</a:t>
                      </a:r>
                      <a:r>
                        <a:rPr lang="en-US" baseline="0" dirty="0" smtClean="0"/>
                        <a:t> my homework, I was watching TV.</a:t>
                      </a:r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8. While having a shower, I was singing.</a:t>
                      </a:r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9. While listening to the teacher, I wrote in my notebook.</a:t>
                      </a:r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10.While talking to my friends, I was eating.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518306"/>
              </p:ext>
            </p:extLst>
          </p:nvPr>
        </p:nvGraphicFramePr>
        <p:xfrm>
          <a:off x="838200" y="838205"/>
          <a:ext cx="7391400" cy="5323835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7391400"/>
              </a:tblGrid>
              <a:tr h="483985"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would you say these in Japanese?</a:t>
                      </a:r>
                      <a:endParaRPr lang="en-US" dirty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</a:t>
                      </a:r>
                      <a:r>
                        <a:rPr lang="ja-JP" altLang="en-US" baseline="0" dirty="0" smtClean="0"/>
                        <a:t>学校に歩ききながら、おんがくを聞きます。</a:t>
                      </a:r>
                      <a:endParaRPr lang="en-US" baseline="0" dirty="0" smtClean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r>
                        <a:rPr lang="ja-JP" altLang="en-US" dirty="0" smtClean="0"/>
                        <a:t>昼ごはんを食べながら、友達と話しました。</a:t>
                      </a:r>
                      <a:endParaRPr lang="en-US" dirty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3. </a:t>
                      </a:r>
                      <a:r>
                        <a:rPr lang="ja-JP" altLang="en-US" baseline="0" dirty="0" smtClean="0"/>
                        <a:t>朝ごはんを食べながら、テレビをみます。</a:t>
                      </a:r>
                      <a:endParaRPr lang="en-US" dirty="0" smtClean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r>
                        <a:rPr lang="ja-JP" altLang="en-US" dirty="0" smtClean="0"/>
                        <a:t>　勉強しながら、</a:t>
                      </a:r>
                      <a:r>
                        <a:rPr lang="en-US" dirty="0" smtClean="0"/>
                        <a:t> </a:t>
                      </a:r>
                      <a:r>
                        <a:rPr lang="ja-JP" altLang="en-US" dirty="0" smtClean="0"/>
                        <a:t>ポテトチップスを食べました。</a:t>
                      </a:r>
                      <a:endParaRPr lang="en-US" dirty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dirty="0" smtClean="0"/>
                        <a:t>5. </a:t>
                      </a:r>
                      <a:r>
                        <a:rPr lang="ja-JP" altLang="en-US" dirty="0" smtClean="0"/>
                        <a:t>電車に乗りながら、ジュースを飲みました。</a:t>
                      </a:r>
                      <a:endParaRPr lang="en-US" dirty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dirty="0" smtClean="0"/>
                        <a:t>6. </a:t>
                      </a:r>
                      <a:r>
                        <a:rPr lang="en-US" altLang="ja-JP" dirty="0" smtClean="0"/>
                        <a:t>MSN</a:t>
                      </a:r>
                      <a:r>
                        <a:rPr lang="ja-JP" altLang="en-US" dirty="0" smtClean="0"/>
                        <a:t>でチャットしながら、フェイスブックを見ていました。</a:t>
                      </a:r>
                      <a:endParaRPr lang="en-US" dirty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dirty="0" smtClean="0"/>
                        <a:t>7. </a:t>
                      </a:r>
                      <a:r>
                        <a:rPr lang="ja-JP" altLang="en-US" dirty="0" smtClean="0"/>
                        <a:t>しゅくだいをしながら、テレビを見ました。</a:t>
                      </a:r>
                      <a:endParaRPr lang="en-US" baseline="0" dirty="0" smtClean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8. </a:t>
                      </a:r>
                      <a:r>
                        <a:rPr lang="ja-JP" altLang="en-US" baseline="0" dirty="0" smtClean="0"/>
                        <a:t>シャワーを浴びながら、うたっていました。</a:t>
                      </a:r>
                      <a:endParaRPr lang="en-US" baseline="0" dirty="0" smtClean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9. </a:t>
                      </a:r>
                      <a:r>
                        <a:rPr lang="ja-JP" altLang="en-US" baseline="0" dirty="0" smtClean="0"/>
                        <a:t>先生を聞きながら、ノートを書きました。</a:t>
                      </a:r>
                      <a:endParaRPr lang="en-US" baseline="0" dirty="0" smtClean="0"/>
                    </a:p>
                  </a:txBody>
                  <a:tcPr/>
                </a:tc>
              </a:tr>
              <a:tr h="483985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10.</a:t>
                      </a:r>
                      <a:r>
                        <a:rPr lang="ja-JP" altLang="en-US" baseline="0" dirty="0" smtClean="0"/>
                        <a:t>友達と話しながら、食べていました。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042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0"/>
            <a:ext cx="7543800" cy="954107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MAIN ACTION    + </a:t>
            </a:r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rgbClr val="00B050"/>
                </a:solidFill>
              </a:rPr>
              <a:t>ながら、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+  2</a:t>
            </a:r>
            <a:r>
              <a:rPr lang="en-US" altLang="ja-JP" sz="2800" baseline="30000" dirty="0" smtClean="0"/>
              <a:t>nd </a:t>
            </a:r>
            <a:r>
              <a:rPr lang="en-US" altLang="ja-JP" sz="2800" dirty="0" smtClean="0"/>
              <a:t> ACTION</a:t>
            </a:r>
          </a:p>
          <a:p>
            <a:r>
              <a:rPr lang="en-US" sz="2800" dirty="0" smtClean="0"/>
              <a:t>   (Verb stem)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3048000"/>
            <a:ext cx="6934200" cy="13849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あるき</a:t>
            </a:r>
            <a:r>
              <a:rPr lang="ja-JP" altLang="en-US" sz="2800" strike="sngStrike" dirty="0" smtClean="0">
                <a:solidFill>
                  <a:srgbClr val="FF0000"/>
                </a:solidFill>
              </a:rPr>
              <a:t>ます</a:t>
            </a:r>
            <a:r>
              <a:rPr lang="ja-JP" altLang="en-US" sz="2800" dirty="0" smtClean="0">
                <a:solidFill>
                  <a:srgbClr val="00B050"/>
                </a:solidFill>
              </a:rPr>
              <a:t>　ながら、</a:t>
            </a:r>
            <a:r>
              <a:rPr lang="ja-JP" altLang="en-US" sz="2800" dirty="0" smtClean="0"/>
              <a:t>アイポッドをききました。</a:t>
            </a:r>
            <a:endParaRPr lang="en-US" altLang="ja-JP" sz="2800" dirty="0" smtClean="0"/>
          </a:p>
          <a:p>
            <a:endParaRPr lang="en-US" sz="2800" dirty="0"/>
          </a:p>
          <a:p>
            <a:pPr algn="ctr"/>
            <a:r>
              <a:rPr lang="en-US" altLang="ja-JP" sz="2800" dirty="0" smtClean="0">
                <a:solidFill>
                  <a:srgbClr val="00B050"/>
                </a:solidFill>
              </a:rPr>
              <a:t>While</a:t>
            </a:r>
            <a:r>
              <a:rPr lang="en-US" altLang="ja-JP" sz="2800" dirty="0" smtClean="0"/>
              <a:t> walking, I listened to my </a:t>
            </a:r>
            <a:r>
              <a:rPr lang="en-US" altLang="ja-JP" sz="2800" dirty="0" err="1" smtClean="0"/>
              <a:t>Ipod</a:t>
            </a:r>
            <a:r>
              <a:rPr lang="en-US" altLang="ja-JP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398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.cdn2.123rf.com/168nwm/goodshotalan/goodshotalan1104/goodshotalan110400007/9346864-women-enjoying-cup-of-coffee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743200" cy="19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31" y="4267200"/>
            <a:ext cx="3027337" cy="174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iped Right Arrow 1"/>
          <p:cNvSpPr/>
          <p:nvPr/>
        </p:nvSpPr>
        <p:spPr>
          <a:xfrm rot="5400000">
            <a:off x="4083817" y="3409741"/>
            <a:ext cx="976365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6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こたえ：</a:t>
            </a:r>
            <a:endParaRPr lang="en-US" altLang="ja-JP" sz="3200" b="1" dirty="0" smtClean="0">
              <a:solidFill>
                <a:srgbClr val="FF0000"/>
              </a:solidFill>
            </a:endParaRPr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コーヒー</a:t>
            </a:r>
            <a:r>
              <a:rPr lang="ja-JP" altLang="en-US" sz="2800" dirty="0"/>
              <a:t>をのみ</a:t>
            </a:r>
            <a:r>
              <a:rPr lang="ja-JP" altLang="en-US" sz="2800" dirty="0">
                <a:solidFill>
                  <a:srgbClr val="00B050"/>
                </a:solidFill>
              </a:rPr>
              <a:t>ながら</a:t>
            </a:r>
            <a:r>
              <a:rPr lang="ja-JP" altLang="en-US" sz="2800" dirty="0" smtClean="0">
                <a:solidFill>
                  <a:srgbClr val="00B050"/>
                </a:solidFill>
              </a:rPr>
              <a:t>、</a:t>
            </a:r>
            <a:r>
              <a:rPr lang="ja-JP" altLang="en-US" sz="2800" dirty="0" smtClean="0"/>
              <a:t>ともだちとはなします。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en-US" altLang="ja-JP" sz="2800" dirty="0" smtClean="0"/>
              <a:t>While drinking coffee, I talk with my friend.</a:t>
            </a:r>
          </a:p>
        </p:txBody>
      </p:sp>
    </p:spTree>
    <p:extLst>
      <p:ext uri="{BB962C8B-B14F-4D97-AF65-F5344CB8AC3E}">
        <p14:creationId xmlns:p14="http://schemas.microsoft.com/office/powerpoint/2010/main" val="350565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mageenvision.com/150/14789-red-haired-man-playing-a-guitar-clipart-by-dj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38200"/>
            <a:ext cx="1905000" cy="23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tc.edu/Academic/Music/images/Enroll_php/sin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86" y="3886199"/>
            <a:ext cx="2713828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iped Right Arrow 3"/>
          <p:cNvSpPr/>
          <p:nvPr/>
        </p:nvSpPr>
        <p:spPr>
          <a:xfrm rot="5400000">
            <a:off x="4038600" y="3218204"/>
            <a:ext cx="685800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5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こたえ：</a:t>
            </a:r>
            <a:endParaRPr lang="en-US" altLang="ja-JP" sz="3200" b="1" dirty="0" smtClean="0">
              <a:solidFill>
                <a:srgbClr val="FF0000"/>
              </a:solidFill>
            </a:endParaRPr>
          </a:p>
          <a:p>
            <a:endParaRPr lang="en-US" altLang="ja-JP" sz="2800" dirty="0" smtClean="0"/>
          </a:p>
          <a:p>
            <a:r>
              <a:rPr lang="ja-JP" altLang="en-US" sz="2800" dirty="0"/>
              <a:t>ギター</a:t>
            </a:r>
            <a:r>
              <a:rPr lang="ja-JP" altLang="en-US" sz="2800" dirty="0" smtClean="0"/>
              <a:t>をひき</a:t>
            </a:r>
            <a:r>
              <a:rPr lang="ja-JP" altLang="en-US" sz="2800" dirty="0" smtClean="0">
                <a:solidFill>
                  <a:srgbClr val="00B050"/>
                </a:solidFill>
              </a:rPr>
              <a:t>な</a:t>
            </a:r>
            <a:r>
              <a:rPr lang="ja-JP" altLang="en-US" sz="2800" dirty="0">
                <a:solidFill>
                  <a:srgbClr val="00B050"/>
                </a:solidFill>
              </a:rPr>
              <a:t>がら</a:t>
            </a:r>
            <a:r>
              <a:rPr lang="ja-JP" altLang="en-US" sz="2800" dirty="0" smtClean="0">
                <a:solidFill>
                  <a:srgbClr val="00B050"/>
                </a:solidFill>
              </a:rPr>
              <a:t>、</a:t>
            </a:r>
            <a:r>
              <a:rPr lang="ja-JP" altLang="en-US" sz="2800" dirty="0" smtClean="0"/>
              <a:t>うたいます。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en-US" altLang="ja-JP" sz="2800" dirty="0" smtClean="0"/>
              <a:t>While watching </a:t>
            </a:r>
            <a:r>
              <a:rPr lang="en-US" altLang="ja-JP" sz="2800" dirty="0" err="1" smtClean="0"/>
              <a:t>tv</a:t>
            </a:r>
            <a:r>
              <a:rPr lang="en-US" altLang="ja-JP" sz="2800" dirty="0" smtClean="0"/>
              <a:t>, the phone rang.</a:t>
            </a:r>
          </a:p>
        </p:txBody>
      </p:sp>
    </p:spTree>
    <p:extLst>
      <p:ext uri="{BB962C8B-B14F-4D97-AF65-F5344CB8AC3E}">
        <p14:creationId xmlns:p14="http://schemas.microsoft.com/office/powerpoint/2010/main" val="193340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inging Pho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94" y="4114800"/>
            <a:ext cx="2133600" cy="20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SzAVwKoZCdtCVZtGm5rc4mj8A5RH4BJl36opidPY7vjrVbxIsdtUUYE2Go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83" y="914400"/>
            <a:ext cx="3600823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iped Right Arrow 1"/>
          <p:cNvSpPr/>
          <p:nvPr/>
        </p:nvSpPr>
        <p:spPr>
          <a:xfrm rot="5400000">
            <a:off x="4191000" y="3322534"/>
            <a:ext cx="685800" cy="6858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5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こたえ：</a:t>
            </a:r>
            <a:endParaRPr lang="en-US" altLang="ja-JP" sz="3200" b="1" dirty="0" smtClean="0">
              <a:solidFill>
                <a:srgbClr val="FF0000"/>
              </a:solidFill>
            </a:endParaRPr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テレビをみ</a:t>
            </a:r>
            <a:r>
              <a:rPr lang="ja-JP" altLang="en-US" sz="2800" dirty="0" smtClean="0">
                <a:solidFill>
                  <a:srgbClr val="00B050"/>
                </a:solidFill>
              </a:rPr>
              <a:t>な</a:t>
            </a:r>
            <a:r>
              <a:rPr lang="ja-JP" altLang="en-US" sz="2800" dirty="0">
                <a:solidFill>
                  <a:srgbClr val="00B050"/>
                </a:solidFill>
              </a:rPr>
              <a:t>がら</a:t>
            </a:r>
            <a:r>
              <a:rPr lang="ja-JP" altLang="en-US" sz="2800" dirty="0" smtClean="0">
                <a:solidFill>
                  <a:srgbClr val="00B050"/>
                </a:solidFill>
              </a:rPr>
              <a:t>、</a:t>
            </a:r>
            <a:r>
              <a:rPr lang="ja-JP" altLang="en-US" sz="2800" dirty="0" smtClean="0"/>
              <a:t>でんわがなりました。</a:t>
            </a:r>
            <a:endParaRPr lang="en-US" altLang="ja-JP" sz="2800" dirty="0" smtClean="0"/>
          </a:p>
          <a:p>
            <a:endParaRPr lang="en-US" altLang="ja-JP" sz="2800" dirty="0"/>
          </a:p>
          <a:p>
            <a:r>
              <a:rPr lang="en-US" altLang="ja-JP" sz="2800" dirty="0" smtClean="0"/>
              <a:t>While watching </a:t>
            </a:r>
            <a:r>
              <a:rPr lang="en-US" altLang="ja-JP" sz="2800" dirty="0" err="1" smtClean="0"/>
              <a:t>tv</a:t>
            </a:r>
            <a:r>
              <a:rPr lang="en-US" altLang="ja-JP" sz="2800" dirty="0" smtClean="0"/>
              <a:t>, the phone rang.</a:t>
            </a:r>
          </a:p>
        </p:txBody>
      </p:sp>
    </p:spTree>
    <p:extLst>
      <p:ext uri="{BB962C8B-B14F-4D97-AF65-F5344CB8AC3E}">
        <p14:creationId xmlns:p14="http://schemas.microsoft.com/office/powerpoint/2010/main" val="8204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j-campus.com/lesson/image/shinbu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2857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37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62</TotalTime>
  <Words>502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While  ～ながら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～ながら</dc:title>
  <dc:creator>Bill &amp; Inge</dc:creator>
  <cp:lastModifiedBy>Bill &amp; Inge</cp:lastModifiedBy>
  <cp:revision>7</cp:revision>
  <dcterms:created xsi:type="dcterms:W3CDTF">2012-08-06T04:18:31Z</dcterms:created>
  <dcterms:modified xsi:type="dcterms:W3CDTF">2012-10-12T04:41:21Z</dcterms:modified>
</cp:coreProperties>
</file>