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8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0" r:id="rId4"/>
    <p:sldId id="261" r:id="rId5"/>
    <p:sldId id="262" r:id="rId6"/>
    <p:sldId id="263" r:id="rId7"/>
    <p:sldId id="274" r:id="rId8"/>
    <p:sldId id="265" r:id="rId9"/>
    <p:sldId id="266" r:id="rId10"/>
    <p:sldId id="267" r:id="rId11"/>
    <p:sldId id="268" r:id="rId12"/>
    <p:sldId id="275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143" userDrawn="1">
          <p15:clr>
            <a:srgbClr val="A4A3A4"/>
          </p15:clr>
        </p15:guide>
        <p15:guide id="8" pos="5616" userDrawn="1">
          <p15:clr>
            <a:srgbClr val="A4A3A4"/>
          </p15:clr>
        </p15:guide>
        <p15:guide id="9" pos="432" userDrawn="1">
          <p15:clr>
            <a:srgbClr val="A4A3A4"/>
          </p15:clr>
        </p15:guide>
        <p15:guide id="10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2880"/>
        <p:guide pos="143"/>
        <p:guide pos="5616"/>
        <p:guide pos="432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7/25/2014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7/25/2014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9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76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21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34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9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2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3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3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9B9059-F1D6-41D0-95CF-D21CAA096B3A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628800"/>
            <a:ext cx="5308866" cy="1224135"/>
          </a:xfrm>
        </p:spPr>
        <p:txBody>
          <a:bodyPr/>
          <a:lstStyle/>
          <a:p>
            <a:r>
              <a:rPr lang="ja-JP" altLang="en-US" sz="6600" dirty="0" smtClean="0"/>
              <a:t>わた</a:t>
            </a:r>
            <a:r>
              <a:rPr lang="ja-JP" altLang="en-US" sz="6600" dirty="0"/>
              <a:t>し</a:t>
            </a:r>
            <a:r>
              <a:rPr lang="ja-JP" altLang="en-US" sz="6600" dirty="0" smtClean="0"/>
              <a:t>も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277" y="2852936"/>
            <a:ext cx="5308866" cy="1017611"/>
          </a:xfrm>
        </p:spPr>
        <p:txBody>
          <a:bodyPr/>
          <a:lstStyle/>
          <a:p>
            <a:r>
              <a:rPr lang="en-US" altLang="ja-JP" dirty="0" smtClean="0"/>
              <a:t>Me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01008"/>
            <a:ext cx="1224136" cy="1725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272437"/>
            <a:ext cx="30598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Genki</a:t>
            </a:r>
            <a:r>
              <a:rPr lang="en-US" dirty="0" smtClean="0"/>
              <a:t> textbook </a:t>
            </a:r>
            <a:r>
              <a:rPr lang="en-US" dirty="0" smtClean="0"/>
              <a:t>Unit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smtClean="0">
                <a:latin typeface="Calibri" panose="020F0502020204030204" pitchFamily="34" charset="0"/>
              </a:rPr>
              <a:t>Takahashi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kaishain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たかは</a:t>
            </a:r>
            <a:r>
              <a:rPr lang="ja-JP" altLang="en-US" dirty="0"/>
              <a:t>し</a:t>
            </a:r>
            <a:r>
              <a:rPr lang="ja-JP" altLang="en-US" dirty="0" smtClean="0"/>
              <a:t>さんは　かいしゃいん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>
                <a:latin typeface="Calibri" panose="020F0502020204030204" pitchFamily="34" charset="0"/>
              </a:rPr>
              <a:t> John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kaishain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3800" dirty="0"/>
              <a:t>ジョ</a:t>
            </a:r>
            <a:r>
              <a:rPr lang="ja-JP" altLang="en-US" sz="3800" dirty="0" smtClean="0"/>
              <a:t>ンさんは　かい</a:t>
            </a:r>
            <a:r>
              <a:rPr lang="ja-JP" altLang="en-US" sz="3800" dirty="0"/>
              <a:t>し</a:t>
            </a:r>
            <a:r>
              <a:rPr lang="ja-JP" altLang="en-US" sz="3800" dirty="0" smtClean="0"/>
              <a:t>ゃいん</a:t>
            </a:r>
            <a:r>
              <a:rPr lang="ja-JP" altLang="en-US" sz="3800" dirty="0" smtClean="0">
                <a:solidFill>
                  <a:srgbClr val="FF0000"/>
                </a:solidFill>
              </a:rPr>
              <a:t>じゃない</a:t>
            </a:r>
            <a:r>
              <a:rPr lang="ja-JP" altLang="en-US" sz="3800" dirty="0" smtClean="0"/>
              <a:t>　です。</a:t>
            </a:r>
            <a:endParaRPr lang="en-AU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5679373" y="5405596"/>
            <a:ext cx="145103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ジョン</a:t>
            </a:r>
            <a:r>
              <a:rPr lang="ja-JP" altLang="en-US" dirty="0" smtClean="0">
                <a:solidFill>
                  <a:prstClr val="black"/>
                </a:solidFill>
              </a:rPr>
              <a:t>さん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8165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たかはしさん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3438128" cy="2148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996952"/>
            <a:ext cx="3371950" cy="22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628800"/>
            <a:ext cx="5308866" cy="1224135"/>
          </a:xfrm>
        </p:spPr>
        <p:txBody>
          <a:bodyPr/>
          <a:lstStyle/>
          <a:p>
            <a:r>
              <a:rPr lang="ja-JP" altLang="en-US" sz="6600" dirty="0" smtClean="0"/>
              <a:t>のじゃな</a:t>
            </a:r>
            <a:r>
              <a:rPr lang="ja-JP" altLang="en-US" sz="6600" dirty="0"/>
              <a:t>い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277" y="2852936"/>
            <a:ext cx="5308866" cy="1017611"/>
          </a:xfrm>
        </p:spPr>
        <p:txBody>
          <a:bodyPr/>
          <a:lstStyle/>
          <a:p>
            <a:r>
              <a:rPr lang="en-US" altLang="ja-JP" dirty="0" smtClean="0"/>
              <a:t>not his/hers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272437"/>
            <a:ext cx="30598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Genki</a:t>
            </a:r>
            <a:r>
              <a:rPr lang="en-US" dirty="0" smtClean="0">
                <a:solidFill>
                  <a:prstClr val="black"/>
                </a:solidFill>
              </a:rPr>
              <a:t> textbook Unit 2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10" y="3743343"/>
            <a:ext cx="3831629" cy="14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52928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smtClean="0">
                <a:latin typeface="Calibri" panose="020F0502020204030204" pitchFamily="34" charset="0"/>
              </a:rPr>
              <a:t>Takahashi san no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saifu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</a:t>
            </a:r>
            <a:r>
              <a:rPr lang="en-US" altLang="ja-JP" sz="2700" dirty="0" smtClean="0">
                <a:latin typeface="Calibri" panose="020F0502020204030204" pitchFamily="34" charset="0"/>
              </a:rPr>
              <a:t>?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たかは</a:t>
            </a:r>
            <a:r>
              <a:rPr lang="ja-JP" altLang="en-US" sz="3600" dirty="0"/>
              <a:t>し</a:t>
            </a:r>
            <a:r>
              <a:rPr lang="ja-JP" altLang="en-US" sz="3600" dirty="0" smtClean="0"/>
              <a:t>さん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　さいふ　ですか。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Iie</a:t>
            </a:r>
            <a:r>
              <a:rPr lang="en-US" altLang="ja-JP" sz="2700" dirty="0" smtClean="0">
                <a:latin typeface="Calibri" panose="020F0502020204030204" pitchFamily="34" charset="0"/>
              </a:rPr>
              <a:t>, Takahashi san no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saifu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3600" dirty="0" smtClean="0"/>
              <a:t>いいえ、たかはしさんの　さいふ</a:t>
            </a:r>
            <a:r>
              <a:rPr lang="ja-JP" altLang="en-US" sz="3600" dirty="0" smtClean="0">
                <a:solidFill>
                  <a:srgbClr val="FF0000"/>
                </a:solidFill>
              </a:rPr>
              <a:t>じゃない</a:t>
            </a:r>
            <a:r>
              <a:rPr lang="ja-JP" altLang="en-US" sz="3600" dirty="0" smtClean="0"/>
              <a:t>　です。</a:t>
            </a:r>
            <a:endParaRPr lang="en-A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8165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たかはしさん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3438128" cy="2148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361426"/>
            <a:ext cx="2690664" cy="179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691429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</a:rPr>
              <a:t>Minori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no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kasa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</a:t>
            </a:r>
            <a:r>
              <a:rPr lang="en-US" altLang="ja-JP" sz="2700" dirty="0" smtClean="0">
                <a:latin typeface="Calibri" panose="020F0502020204030204" pitchFamily="34" charset="0"/>
              </a:rPr>
              <a:t>?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みのりさんの　かさ　ですか。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 smtClean="0">
                <a:latin typeface="Calibri" panose="020F0502020204030204" pitchFamily="34" charset="0"/>
              </a:rPr>
              <a:t>Minori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no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kasa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3800" dirty="0" smtClean="0"/>
              <a:t>いいえ、みのりさんの　かさ</a:t>
            </a:r>
            <a:r>
              <a:rPr lang="ja-JP" altLang="en-US" sz="3800" dirty="0" smtClean="0">
                <a:solidFill>
                  <a:srgbClr val="FF0000"/>
                </a:solidFill>
              </a:rPr>
              <a:t>じゃない</a:t>
            </a:r>
            <a:r>
              <a:rPr lang="ja-JP" altLang="en-US" sz="3800" dirty="0" smtClean="0"/>
              <a:t>　です。</a:t>
            </a:r>
            <a:endParaRPr lang="en-AU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5055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みのりさん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</a:rPr>
              <a:t>さい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25752"/>
            <a:ext cx="1799223" cy="27312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75756"/>
            <a:ext cx="2497460" cy="249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687" y="4861168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060432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Ot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ōsan</a:t>
            </a:r>
            <a:r>
              <a:rPr lang="en-US" altLang="ja-JP" sz="2700" dirty="0" smtClean="0">
                <a:latin typeface="Calibri" panose="020F0502020204030204" pitchFamily="34" charset="0"/>
              </a:rPr>
              <a:t> no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bōshi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</a:t>
            </a:r>
            <a:r>
              <a:rPr lang="en-US" altLang="ja-JP" sz="2700" dirty="0" smtClean="0">
                <a:latin typeface="Calibri" panose="020F0502020204030204" pitchFamily="34" charset="0"/>
              </a:rPr>
              <a:t>? 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3800" dirty="0" smtClean="0"/>
              <a:t>おとうさんの　ぼうし　ですか。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altLang="ja-JP" sz="27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700" dirty="0" err="1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tōsan</a:t>
            </a:r>
            <a:r>
              <a:rPr lang="en-US" altLang="ja-JP" sz="2700" dirty="0" smtClean="0">
                <a:latin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bōshi</a:t>
            </a:r>
            <a:r>
              <a:rPr lang="en-US" altLang="ja-JP" sz="27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800" dirty="0" smtClean="0"/>
              <a:t>いいえ、</a:t>
            </a:r>
            <a:r>
              <a:rPr lang="ja-JP" altLang="en-US" sz="3800" dirty="0"/>
              <a:t>お</a:t>
            </a:r>
            <a:r>
              <a:rPr lang="ja-JP" altLang="en-US" sz="3800" dirty="0" smtClean="0"/>
              <a:t>とうさんの　ぼうし</a:t>
            </a:r>
            <a:r>
              <a:rPr lang="ja-JP" altLang="en-US" sz="3800" dirty="0" smtClean="0">
                <a:solidFill>
                  <a:srgbClr val="FF0000"/>
                </a:solidFill>
              </a:rPr>
              <a:t>じゃない</a:t>
            </a:r>
            <a:r>
              <a:rPr lang="ja-JP" altLang="en-US" sz="3800" dirty="0" smtClean="0"/>
              <a:t>　です。</a:t>
            </a:r>
            <a:endParaRPr lang="en-AU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1"/>
            <a:ext cx="2664296" cy="3511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429000"/>
            <a:ext cx="2749103" cy="1723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85184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Okaasa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</a:t>
            </a:r>
            <a:r>
              <a:rPr lang="en-US" altLang="ja-JP" sz="2700" dirty="0" smtClean="0">
                <a:latin typeface="Calibri" panose="020F0502020204030204" pitchFamily="34" charset="0"/>
              </a:rPr>
              <a:t> no T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shatsu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</a:t>
            </a:r>
            <a:r>
              <a:rPr lang="en-US" altLang="ja-JP" sz="2700" dirty="0" smtClean="0">
                <a:latin typeface="Calibri" panose="020F0502020204030204" pitchFamily="34" charset="0"/>
              </a:rPr>
              <a:t>? 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sz="3600" dirty="0" smtClean="0"/>
              <a:t>おかあさん</a:t>
            </a:r>
            <a:r>
              <a:rPr lang="ja-JP" altLang="en-US" sz="3600" dirty="0"/>
              <a:t>の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T</a:t>
            </a:r>
            <a:r>
              <a:rPr lang="ja-JP" altLang="en-US" sz="3600" dirty="0" smtClean="0"/>
              <a:t>シャツ　ですか。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Iie</a:t>
            </a:r>
            <a:r>
              <a:rPr lang="en-US" altLang="ja-JP" sz="27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okaa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san</a:t>
            </a:r>
            <a:r>
              <a:rPr lang="en-US" altLang="ja-JP" sz="2700" dirty="0" smtClean="0">
                <a:latin typeface="Calibri" panose="020F0502020204030204" pitchFamily="34" charset="0"/>
              </a:rPr>
              <a:t> no T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shatsu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いいえ、おかあさんの　</a:t>
            </a:r>
            <a:r>
              <a:rPr lang="en-US" altLang="ja-JP" sz="3600" dirty="0" smtClean="0"/>
              <a:t>T</a:t>
            </a:r>
            <a:r>
              <a:rPr lang="ja-JP" altLang="en-US" sz="3600" dirty="0" smtClean="0"/>
              <a:t>しゃつ</a:t>
            </a:r>
            <a:r>
              <a:rPr lang="ja-JP" altLang="en-US" sz="3600" dirty="0" smtClean="0">
                <a:solidFill>
                  <a:srgbClr val="FF0000"/>
                </a:solidFill>
              </a:rPr>
              <a:t>じゃない</a:t>
            </a:r>
            <a:r>
              <a:rPr lang="ja-JP" altLang="en-US" sz="3600" dirty="0" smtClean="0"/>
              <a:t>　です。</a:t>
            </a:r>
            <a:endParaRPr lang="en-AU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870" y="2996952"/>
            <a:ext cx="3571875" cy="252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928" y="318745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85184"/>
            <a:ext cx="927546" cy="9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Ot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ōsan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nihonjin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おとうさ</a:t>
            </a:r>
            <a:r>
              <a:rPr lang="ja-JP" altLang="en-US" dirty="0"/>
              <a:t>ん</a:t>
            </a:r>
            <a:r>
              <a:rPr lang="ja-JP" altLang="en-US" dirty="0" smtClean="0"/>
              <a:t>は　にほんじんです。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Okaa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nihonjin</a:t>
            </a:r>
            <a:r>
              <a:rPr lang="en-US" altLang="ja-JP" sz="2700" dirty="0"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おとうさん</a:t>
            </a:r>
            <a:r>
              <a:rPr lang="ja-JP" altLang="en-US" dirty="0" smtClean="0">
                <a:solidFill>
                  <a:srgbClr val="FF0000"/>
                </a:solidFill>
              </a:rPr>
              <a:t>も</a:t>
            </a:r>
            <a:r>
              <a:rPr lang="ja-JP" altLang="en-US" dirty="0" smtClean="0"/>
              <a:t>　にほんじんです。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852936"/>
            <a:ext cx="3152243" cy="3152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636911"/>
            <a:ext cx="2664296" cy="351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</a:rPr>
              <a:t>Kore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ichi</a:t>
            </a:r>
            <a:r>
              <a:rPr lang="en-US" altLang="ja-JP" sz="2700" dirty="0" smtClean="0">
                <a:latin typeface="Calibri" panose="020F0502020204030204" pitchFamily="34" charset="0"/>
              </a:rPr>
              <a:t>-man go-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sen</a:t>
            </a:r>
            <a:r>
              <a:rPr lang="en-US" altLang="ja-JP" sz="2700" dirty="0" smtClean="0">
                <a:latin typeface="Calibri" panose="020F0502020204030204" pitchFamily="34" charset="0"/>
              </a:rPr>
              <a:t> en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</a:t>
            </a:r>
            <a:r>
              <a:rPr lang="ja-JP" altLang="en-US" dirty="0"/>
              <a:t>れ</a:t>
            </a:r>
            <a:r>
              <a:rPr lang="ja-JP" altLang="en-US" dirty="0" smtClean="0"/>
              <a:t>は　一万五千円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>
                <a:latin typeface="Calibri" panose="020F0502020204030204" pitchFamily="34" charset="0"/>
              </a:rPr>
              <a:t>Kore</a:t>
            </a:r>
            <a:r>
              <a:rPr lang="en-US" altLang="ja-JP" sz="2700" dirty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ichi</a:t>
            </a:r>
            <a:r>
              <a:rPr lang="en-US" altLang="ja-JP" sz="2700" dirty="0">
                <a:latin typeface="Calibri" panose="020F0502020204030204" pitchFamily="34" charset="0"/>
              </a:rPr>
              <a:t>-man go-</a:t>
            </a:r>
            <a:r>
              <a:rPr lang="en-US" altLang="ja-JP" sz="2700" dirty="0" err="1">
                <a:latin typeface="Calibri" panose="020F0502020204030204" pitchFamily="34" charset="0"/>
              </a:rPr>
              <a:t>sen</a:t>
            </a:r>
            <a:r>
              <a:rPr lang="en-US" altLang="ja-JP" sz="2700" dirty="0">
                <a:latin typeface="Calibri" panose="020F0502020204030204" pitchFamily="34" charset="0"/>
              </a:rPr>
              <a:t> en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これ</a:t>
            </a:r>
            <a:r>
              <a:rPr lang="ja-JP" altLang="en-US" dirty="0" smtClean="0">
                <a:solidFill>
                  <a:srgbClr val="FF0000"/>
                </a:solidFill>
              </a:rPr>
              <a:t>も</a:t>
            </a:r>
            <a:r>
              <a:rPr lang="ja-JP" altLang="en-US" dirty="0" smtClean="0"/>
              <a:t>　一万五千円　です。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2936"/>
            <a:ext cx="3289548" cy="2713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29000"/>
            <a:ext cx="3069382" cy="2038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5373216"/>
            <a:ext cx="12137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mtClean="0"/>
              <a:t>15000</a:t>
            </a:r>
            <a:r>
              <a:rPr lang="ja-JP" altLang="en-US" dirty="0" smtClean="0"/>
              <a:t>円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405596"/>
            <a:ext cx="12137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mtClean="0"/>
              <a:t>15000</a:t>
            </a:r>
            <a:r>
              <a:rPr lang="ja-JP" altLang="en-US" dirty="0" smtClean="0"/>
              <a:t>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49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</a:rPr>
              <a:t>Minori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juu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みのりさんは　２３さい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>
                <a:latin typeface="Calibri" panose="020F0502020204030204" pitchFamily="34" charset="0"/>
              </a:rPr>
              <a:t>Mayumi san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juu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まゆみさ</a:t>
            </a:r>
            <a:r>
              <a:rPr lang="ja-JP" altLang="en-US" dirty="0"/>
              <a:t>ん</a:t>
            </a:r>
            <a:r>
              <a:rPr lang="ja-JP" altLang="en-US" dirty="0" smtClean="0">
                <a:solidFill>
                  <a:srgbClr val="FF0000"/>
                </a:solidFill>
              </a:rPr>
              <a:t>も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23</a:t>
            </a:r>
            <a:r>
              <a:rPr lang="ja-JP" altLang="en-US" dirty="0" smtClean="0"/>
              <a:t>さい　です。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26472" y="5405596"/>
            <a:ext cx="155683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まゆみさん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23</a:t>
            </a:r>
            <a:r>
              <a:rPr lang="ja-JP" altLang="en-US" dirty="0" smtClean="0"/>
              <a:t>さい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5055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みのりさん</a:t>
            </a:r>
            <a:endParaRPr lang="en-US" altLang="ja-JP" dirty="0" smtClean="0"/>
          </a:p>
          <a:p>
            <a:pPr algn="ctr"/>
            <a:r>
              <a:rPr lang="en-US" dirty="0" smtClean="0"/>
              <a:t>23</a:t>
            </a:r>
            <a:r>
              <a:rPr lang="ja-JP" altLang="en-US" dirty="0" smtClean="0"/>
              <a:t>さい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07113"/>
            <a:ext cx="1905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625752"/>
            <a:ext cx="1799223" cy="27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smtClean="0">
                <a:latin typeface="Calibri" panose="020F0502020204030204" pitchFamily="34" charset="0"/>
              </a:rPr>
              <a:t>Takahashi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kaishain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たかは</a:t>
            </a:r>
            <a:r>
              <a:rPr lang="ja-JP" altLang="en-US" dirty="0"/>
              <a:t>し</a:t>
            </a:r>
            <a:r>
              <a:rPr lang="ja-JP" altLang="en-US" dirty="0" smtClean="0"/>
              <a:t>さんは　かいしゃいん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>
                <a:latin typeface="Calibri" panose="020F0502020204030204" pitchFamily="34" charset="0"/>
              </a:rPr>
              <a:t>Nakamura san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mo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kaishain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なかむらさん</a:t>
            </a:r>
            <a:r>
              <a:rPr lang="ja-JP" altLang="en-US" dirty="0" smtClean="0">
                <a:solidFill>
                  <a:srgbClr val="FF0000"/>
                </a:solidFill>
              </a:rPr>
              <a:t>も</a:t>
            </a:r>
            <a:r>
              <a:rPr lang="ja-JP" altLang="en-US" dirty="0" smtClean="0"/>
              <a:t>　かい</a:t>
            </a:r>
            <a:r>
              <a:rPr lang="ja-JP" altLang="en-US" dirty="0"/>
              <a:t>し</a:t>
            </a:r>
            <a:r>
              <a:rPr lang="ja-JP" altLang="en-US" dirty="0" smtClean="0"/>
              <a:t>ゃい</a:t>
            </a:r>
            <a:r>
              <a:rPr lang="ja-JP" altLang="en-US" dirty="0"/>
              <a:t>ん</a:t>
            </a:r>
            <a:r>
              <a:rPr lang="ja-JP" altLang="en-US" dirty="0" smtClean="0"/>
              <a:t>　です。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494225" y="5405596"/>
            <a:ext cx="18213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なかむらさん</a:t>
            </a:r>
            <a:endParaRPr lang="en-US" altLang="ja-JP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8165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/>
              <a:t>たかはしさん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6952"/>
            <a:ext cx="3438128" cy="2148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81" y="2767770"/>
            <a:ext cx="1949418" cy="26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628800"/>
            <a:ext cx="5308866" cy="1224135"/>
          </a:xfrm>
        </p:spPr>
        <p:txBody>
          <a:bodyPr/>
          <a:lstStyle/>
          <a:p>
            <a:r>
              <a:rPr lang="ja-JP" altLang="en-US" sz="6600" dirty="0"/>
              <a:t>じ</a:t>
            </a:r>
            <a:r>
              <a:rPr lang="ja-JP" altLang="en-US" sz="6600" dirty="0" smtClean="0"/>
              <a:t>ゃな</a:t>
            </a:r>
            <a:r>
              <a:rPr lang="ja-JP" altLang="en-US" sz="6600" dirty="0"/>
              <a:t>い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277" y="2852936"/>
            <a:ext cx="5308866" cy="1017611"/>
          </a:xfrm>
        </p:spPr>
        <p:txBody>
          <a:bodyPr/>
          <a:lstStyle/>
          <a:p>
            <a:r>
              <a:rPr lang="en-US" altLang="ja-JP" dirty="0" smtClean="0"/>
              <a:t>Not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870547"/>
            <a:ext cx="927546" cy="927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272437"/>
            <a:ext cx="305983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Genki</a:t>
            </a:r>
            <a:r>
              <a:rPr lang="en-US" dirty="0" smtClean="0"/>
              <a:t> textbook </a:t>
            </a:r>
            <a:r>
              <a:rPr lang="en-US" dirty="0" smtClean="0"/>
              <a:t>Unit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42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Ot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ōsan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nihonjin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おとうさ</a:t>
            </a:r>
            <a:r>
              <a:rPr lang="ja-JP" altLang="en-US" dirty="0"/>
              <a:t>ん</a:t>
            </a:r>
            <a:r>
              <a:rPr lang="ja-JP" altLang="en-US" dirty="0" smtClean="0"/>
              <a:t>は　にほんじんです。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Okaa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nihonjin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おとうさんは　にほんじん</a:t>
            </a:r>
            <a:r>
              <a:rPr lang="ja-JP" altLang="en-US" dirty="0" smtClean="0">
                <a:solidFill>
                  <a:srgbClr val="FF0000"/>
                </a:solidFill>
              </a:rPr>
              <a:t>じゃない</a:t>
            </a:r>
            <a:r>
              <a:rPr lang="ja-JP" altLang="en-US" dirty="0" smtClean="0"/>
              <a:t>　です。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1"/>
            <a:ext cx="2664296" cy="351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130487"/>
            <a:ext cx="3571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</a:rPr>
              <a:t>Kore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ichi</a:t>
            </a:r>
            <a:r>
              <a:rPr lang="en-US" altLang="ja-JP" sz="2700" dirty="0" smtClean="0">
                <a:latin typeface="Calibri" panose="020F0502020204030204" pitchFamily="34" charset="0"/>
              </a:rPr>
              <a:t>-man go-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sen</a:t>
            </a:r>
            <a:r>
              <a:rPr lang="en-US" altLang="ja-JP" sz="2700" dirty="0" smtClean="0">
                <a:latin typeface="Calibri" panose="020F0502020204030204" pitchFamily="34" charset="0"/>
              </a:rPr>
              <a:t> en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</a:t>
            </a:r>
            <a:r>
              <a:rPr lang="ja-JP" altLang="en-US" dirty="0"/>
              <a:t>れ</a:t>
            </a:r>
            <a:r>
              <a:rPr lang="ja-JP" altLang="en-US" dirty="0" smtClean="0"/>
              <a:t>は　一万五千円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err="1">
                <a:latin typeface="Calibri" panose="020F0502020204030204" pitchFamily="34" charset="0"/>
              </a:rPr>
              <a:t>Kore</a:t>
            </a:r>
            <a:r>
              <a:rPr lang="en-US" altLang="ja-JP" sz="2700" dirty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ichi</a:t>
            </a:r>
            <a:r>
              <a:rPr lang="en-US" altLang="ja-JP" sz="2700" dirty="0">
                <a:latin typeface="Calibri" panose="020F0502020204030204" pitchFamily="34" charset="0"/>
              </a:rPr>
              <a:t>-man go-</a:t>
            </a:r>
            <a:r>
              <a:rPr lang="en-US" altLang="ja-JP" sz="2700" dirty="0" err="1">
                <a:latin typeface="Calibri" panose="020F0502020204030204" pitchFamily="34" charset="0"/>
              </a:rPr>
              <a:t>sen</a:t>
            </a:r>
            <a:r>
              <a:rPr lang="en-US" altLang="ja-JP" sz="2700" dirty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latin typeface="Calibri" panose="020F0502020204030204" pitchFamily="34" charset="0"/>
              </a:rPr>
              <a:t>en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>
                <a:latin typeface="Calibri" panose="020F0502020204030204" pitchFamily="34" charset="0"/>
              </a:rPr>
              <a:t>desu</a:t>
            </a:r>
            <a:r>
              <a:rPr lang="en-US" altLang="ja-JP" sz="2700" dirty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これは　一万五千円</a:t>
            </a:r>
            <a:r>
              <a:rPr lang="ja-JP" altLang="en-US" dirty="0" smtClean="0">
                <a:solidFill>
                  <a:srgbClr val="FF0000"/>
                </a:solidFill>
              </a:rPr>
              <a:t>じゃない　</a:t>
            </a:r>
            <a:r>
              <a:rPr lang="ja-JP" altLang="en-US" dirty="0" smtClean="0"/>
              <a:t>です。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52936"/>
            <a:ext cx="3289548" cy="2713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5373216"/>
            <a:ext cx="12137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mtClean="0">
                <a:solidFill>
                  <a:prstClr val="black"/>
                </a:solidFill>
              </a:rPr>
              <a:t>15000</a:t>
            </a:r>
            <a:r>
              <a:rPr lang="ja-JP" altLang="en-US" dirty="0" smtClean="0">
                <a:solidFill>
                  <a:prstClr val="black"/>
                </a:solidFill>
              </a:rPr>
              <a:t>円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405596"/>
            <a:ext cx="10695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5</a:t>
            </a:r>
            <a:r>
              <a:rPr lang="en-US" altLang="ja-JP" dirty="0" smtClean="0">
                <a:solidFill>
                  <a:prstClr val="black"/>
                </a:solidFill>
              </a:rPr>
              <a:t>000</a:t>
            </a:r>
            <a:r>
              <a:rPr lang="ja-JP" altLang="en-US" dirty="0" smtClean="0">
                <a:solidFill>
                  <a:prstClr val="black"/>
                </a:solidFill>
              </a:rPr>
              <a:t>円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17" y="3047774"/>
            <a:ext cx="2324200" cy="23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 err="1" smtClean="0">
                <a:latin typeface="Calibri" panose="020F0502020204030204" pitchFamily="34" charset="0"/>
              </a:rPr>
              <a:t>Minori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juu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みのりさんは　２３さい　です。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700" dirty="0" smtClean="0">
                <a:latin typeface="Calibri" panose="020F0502020204030204" pitchFamily="34" charset="0"/>
              </a:rPr>
              <a:t>Mayumi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wa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ni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juu</a:t>
            </a:r>
            <a:r>
              <a:rPr lang="en-US" altLang="ja-JP" sz="2700" dirty="0" smtClean="0">
                <a:latin typeface="Calibri" panose="020F0502020204030204" pitchFamily="34" charset="0"/>
              </a:rPr>
              <a:t> san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sai</a:t>
            </a:r>
            <a:r>
              <a:rPr lang="en-US" altLang="ja-JP" sz="2700" dirty="0" smtClean="0">
                <a:latin typeface="Calibri" panose="020F0502020204030204" pitchFamily="34" charset="0"/>
              </a:rPr>
              <a:t> 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ja </a:t>
            </a:r>
            <a:r>
              <a:rPr lang="en-US" altLang="ja-JP" sz="27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nai</a:t>
            </a:r>
            <a:r>
              <a:rPr lang="en-US" altLang="ja-JP" sz="27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700" dirty="0" err="1" smtClean="0">
                <a:latin typeface="Calibri" panose="020F0502020204030204" pitchFamily="34" charset="0"/>
              </a:rPr>
              <a:t>desu</a:t>
            </a:r>
            <a:r>
              <a:rPr lang="en-US" altLang="ja-JP" sz="2700" dirty="0" smtClean="0">
                <a:latin typeface="Calibri" panose="020F0502020204030204" pitchFamily="34" charset="0"/>
              </a:rPr>
              <a:t>.</a:t>
            </a:r>
            <a:r>
              <a:rPr lang="en-US" altLang="ja-JP" sz="2700" dirty="0" smtClean="0"/>
              <a:t/>
            </a:r>
            <a:br>
              <a:rPr lang="en-US" altLang="ja-JP" sz="2700" dirty="0" smtClean="0"/>
            </a:br>
            <a:r>
              <a:rPr lang="ja-JP" altLang="en-US" dirty="0" smtClean="0"/>
              <a:t>まゆみさんは　</a:t>
            </a:r>
            <a:r>
              <a:rPr lang="en-US" altLang="ja-JP" dirty="0" smtClean="0"/>
              <a:t>23</a:t>
            </a:r>
            <a:r>
              <a:rPr lang="ja-JP" altLang="en-US" dirty="0" smtClean="0"/>
              <a:t>さい</a:t>
            </a:r>
            <a:r>
              <a:rPr lang="ja-JP" altLang="en-US" dirty="0" smtClean="0">
                <a:solidFill>
                  <a:srgbClr val="FF0000"/>
                </a:solidFill>
              </a:rPr>
              <a:t>じゃない</a:t>
            </a:r>
            <a:r>
              <a:rPr lang="ja-JP" altLang="en-US" dirty="0" smtClean="0"/>
              <a:t>　です。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714637" y="5405596"/>
            <a:ext cx="138050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prstClr val="black"/>
                </a:solidFill>
              </a:rPr>
              <a:t>りよこさん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21</a:t>
            </a:r>
            <a:r>
              <a:rPr lang="ja-JP" altLang="en-US" dirty="0" smtClean="0">
                <a:solidFill>
                  <a:prstClr val="black"/>
                </a:solidFill>
              </a:rPr>
              <a:t>さい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373216"/>
            <a:ext cx="15055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みのりさん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23</a:t>
            </a:r>
            <a:r>
              <a:rPr lang="ja-JP" altLang="en-US" dirty="0" smtClean="0">
                <a:solidFill>
                  <a:prstClr val="black"/>
                </a:solidFill>
              </a:rPr>
              <a:t>さい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25752"/>
            <a:ext cx="1799223" cy="2731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645835"/>
            <a:ext cx="1811461" cy="270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191</Words>
  <Application>Microsoft Office PowerPoint</Application>
  <PresentationFormat>On-screen Show (4:3)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PMincho</vt:lpstr>
      <vt:lpstr>Arial</vt:lpstr>
      <vt:lpstr>Calibri</vt:lpstr>
      <vt:lpstr>Century Gothic</vt:lpstr>
      <vt:lpstr>Garamond</vt:lpstr>
      <vt:lpstr>Organic</vt:lpstr>
      <vt:lpstr>わたしも</vt:lpstr>
      <vt:lpstr>Otōsan wa nihonjin desu.  おとうさんは　にほんじんです。 Okaasan mo nihonjin desu. おとうさんも　にほんじんです。</vt:lpstr>
      <vt:lpstr>Kore wa ichi-man go-sen en desu. これは　一万五千円　です。 Kore mo ichi-man go-sen en desu. これも　一万五千円　です。</vt:lpstr>
      <vt:lpstr>Minori san wa ni juu san sai desu. みのりさんは　２３さい　です。 Mayumi san mo ni juu san sai desu. まゆみさんも　23さい　です。</vt:lpstr>
      <vt:lpstr>Takahashi san wa kaishain desu. たかはしさんは　かいしゃいん　です。 Nakamura san mo kaishain desu. なかむらさんも　かいしゃいん　です。</vt:lpstr>
      <vt:lpstr>じゃない</vt:lpstr>
      <vt:lpstr>Otōsan wa nihonjin desu.  おとうさんは　にほんじんです。 Okaasan wa nihonjin ja nai desu. おとうさんは　にほんじんじゃない　です。</vt:lpstr>
      <vt:lpstr>Kore wa ichi-man go-sen en desu. これは　一万五千円　です。 Kore wa ichi-man go-sen en ja nai desu. これは　一万五千円じゃない　です。</vt:lpstr>
      <vt:lpstr>Minori san wa ni juu san sai desu. みのりさんは　２３さい　です。 Mayumi san wa ni juu san sai ja nai desu. まゆみさんは　23さいじゃない　です。</vt:lpstr>
      <vt:lpstr>Takahashi san wa kaishain desu. たかはしさんは　かいしゃいん　です。  John san wa  kaishain ja nai desu. ジョンさんは　かいしゃいんじゃない　です。</vt:lpstr>
      <vt:lpstr>のじゃない</vt:lpstr>
      <vt:lpstr>Takahashi san no saifu desu ka? たかはしさんの　さいふ　ですか。  Iie, Takahashi san no saifu ja nai desu. いいえ、たかはしさんの　さいふじゃない　です。</vt:lpstr>
      <vt:lpstr>Minori san no kasa desu ka? みのりさんの　かさ　ですか。 Minori san no kasa ja nai desu. いいえ、みのりさんの　かさじゃない　です。</vt:lpstr>
      <vt:lpstr>Otōsan no bōshi desu ka?  おとうさんの　ぼうし　ですか。 Iie, otōsan no bōshi ja nai desu. いいえ、おとうさんの　ぼうしじゃない　です。</vt:lpstr>
      <vt:lpstr>Okaasan no T shatsu desu ka?  おかあさんの　Tシャツ　ですか。 Iie, okaasan no T shatsu ja nai desu. いいえ、おかあさんの　Tしゃつじゃない　です。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2014-07-09T09:45:37Z</dcterms:created>
  <dcterms:modified xsi:type="dcterms:W3CDTF">2014-07-25T02:24:19Z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