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65" r:id="rId6"/>
    <p:sldId id="266" r:id="rId7"/>
    <p:sldId id="262" r:id="rId8"/>
    <p:sldId id="258" r:id="rId9"/>
    <p:sldId id="259" r:id="rId10"/>
    <p:sldId id="260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1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0B3E-9BEA-4F29-8843-1C984A513EC8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NZ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B3778-9E0D-4A3A-B887-7BD5C83C475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412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3778-9E0D-4A3A-B887-7BD5C83C4752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3778-9E0D-4A3A-B887-7BD5C83C4752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3778-9E0D-4A3A-B887-7BD5C83C4752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3778-9E0D-4A3A-B887-7BD5C83C4752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3778-9E0D-4A3A-B887-7BD5C83C4752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3778-9E0D-4A3A-B887-7BD5C83C4752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5214D3-65F7-47D8-9B17-C0748902E3EE}" type="datetimeFigureOut">
              <a:rPr lang="en-US" smtClean="0"/>
              <a:pPr/>
              <a:t>8/21/2012</a:t>
            </a:fld>
            <a:endParaRPr lang="en-NZ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3B059B-00D9-4917-8D8D-7E65506B072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まね</a:t>
            </a:r>
            <a:r>
              <a:rPr lang="ja-JP" altLang="en-US" dirty="0" smtClean="0"/>
              <a:t>き　ねこ（招き猫）</a:t>
            </a:r>
            <a:endParaRPr lang="en-NZ" dirty="0"/>
          </a:p>
        </p:txBody>
      </p:sp>
      <p:pic>
        <p:nvPicPr>
          <p:cNvPr id="6" name="내용 개체 틀 5" descr="manekineko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14480" y="1643050"/>
            <a:ext cx="5310188" cy="385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まねき　ねこの　こばん</a:t>
            </a:r>
            <a:endParaRPr lang="en-NZ" dirty="0"/>
          </a:p>
        </p:txBody>
      </p:sp>
      <p:pic>
        <p:nvPicPr>
          <p:cNvPr id="4" name="내용 개체 틀 3" descr="cat-2-icon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ja-JP" altLang="en-US" dirty="0"/>
              <a:t>こばん</a:t>
            </a:r>
            <a:r>
              <a:rPr lang="en-US" dirty="0" smtClean="0"/>
              <a:t> (worth one </a:t>
            </a:r>
            <a:r>
              <a:rPr lang="en-US" dirty="0"/>
              <a:t>R</a:t>
            </a:r>
            <a:r>
              <a:rPr lang="en-US" dirty="0" smtClean="0"/>
              <a:t>yo)</a:t>
            </a:r>
          </a:p>
          <a:p>
            <a:pPr>
              <a:buNone/>
            </a:pPr>
            <a:r>
              <a:rPr lang="ja-JP" altLang="en-US" dirty="0"/>
              <a:t>せんま</a:t>
            </a:r>
            <a:r>
              <a:rPr lang="ja-JP" altLang="en-US" dirty="0" smtClean="0"/>
              <a:t>んりょう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(10million Ryo)</a:t>
            </a:r>
            <a:endParaRPr lang="en-NZ" dirty="0"/>
          </a:p>
        </p:txBody>
      </p:sp>
      <p:sp>
        <p:nvSpPr>
          <p:cNvPr id="10" name="왼쪽 화살표 9"/>
          <p:cNvSpPr/>
          <p:nvPr/>
        </p:nvSpPr>
        <p:spPr>
          <a:xfrm>
            <a:off x="2928926" y="4500570"/>
            <a:ext cx="1714512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make one for ourselves!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 will need</a:t>
            </a:r>
            <a:r>
              <a:rPr lang="en-NZ" dirty="0" smtClean="0"/>
              <a:t>…</a:t>
            </a:r>
          </a:p>
          <a:p>
            <a:pPr marL="0" indent="0">
              <a:buNone/>
            </a:pPr>
            <a:endParaRPr lang="en-NZ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Coloured</a:t>
            </a:r>
            <a:r>
              <a:rPr lang="en-US" dirty="0" smtClean="0"/>
              <a:t> pencils (</a:t>
            </a:r>
            <a:r>
              <a:rPr lang="ja-JP" altLang="en-US" dirty="0" smtClean="0"/>
              <a:t>いろえんぴつ）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Scissor</a:t>
            </a:r>
            <a:r>
              <a:rPr lang="ja-JP" altLang="en-US" dirty="0" smtClean="0"/>
              <a:t>　（はさみ）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Gluestick</a:t>
            </a:r>
            <a:r>
              <a:rPr lang="ja-JP" altLang="en-US" dirty="0" smtClean="0"/>
              <a:t>　（のり）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Step1 : </a:t>
            </a:r>
            <a:r>
              <a:rPr lang="en-US" altLang="ja-JP" dirty="0" err="1" smtClean="0"/>
              <a:t>Colour</a:t>
            </a:r>
            <a:r>
              <a:rPr lang="en-US" altLang="ja-JP" dirty="0" smtClean="0"/>
              <a:t> in according to the instructions</a:t>
            </a:r>
          </a:p>
          <a:p>
            <a:pPr marL="0" indent="0">
              <a:buNone/>
            </a:pPr>
            <a:r>
              <a:rPr lang="en-US" altLang="ja-JP" dirty="0" smtClean="0"/>
              <a:t>Step2 : Cut into separate pieces</a:t>
            </a:r>
          </a:p>
          <a:p>
            <a:pPr marL="0" indent="0">
              <a:buNone/>
            </a:pPr>
            <a:r>
              <a:rPr lang="en-US" altLang="ja-JP" dirty="0" smtClean="0"/>
              <a:t>Step3 : Glue the pieces together to complete </a:t>
            </a:r>
          </a:p>
          <a:p>
            <a:pPr marL="0" indent="0">
              <a:buNone/>
            </a:pPr>
            <a:r>
              <a:rPr lang="en-US" dirty="0" smtClean="0"/>
              <a:t>            a 3D </a:t>
            </a:r>
            <a:r>
              <a:rPr lang="en-US" dirty="0" err="1" smtClean="0"/>
              <a:t>Maneki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ja-JP" altLang="en-US" dirty="0"/>
              <a:t>まね</a:t>
            </a:r>
            <a:r>
              <a:rPr lang="ja-JP" altLang="en-US" dirty="0" smtClean="0"/>
              <a:t>き　ねこの　いろ　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928992" cy="568863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めは　</a:t>
            </a:r>
            <a:r>
              <a:rPr lang="ja-JP" altLang="en-US" dirty="0" smtClean="0">
                <a:solidFill>
                  <a:srgbClr val="0070C0"/>
                </a:solidFill>
              </a:rPr>
              <a:t>あおい</a:t>
            </a:r>
            <a:r>
              <a:rPr lang="ja-JP" altLang="en-US" dirty="0" smtClean="0"/>
              <a:t>　です。</a:t>
            </a:r>
            <a:endParaRPr lang="en-US" altLang="ja-JP" dirty="0" smtClean="0"/>
          </a:p>
          <a:p>
            <a:r>
              <a:rPr lang="ja-JP" altLang="en-US" dirty="0" smtClean="0"/>
              <a:t>はなは　</a:t>
            </a:r>
            <a:r>
              <a:rPr lang="ja-JP" altLang="en-US" dirty="0">
                <a:solidFill>
                  <a:srgbClr val="FF6600"/>
                </a:solidFill>
              </a:rPr>
              <a:t>オレンジ</a:t>
            </a:r>
            <a:r>
              <a:rPr lang="ja-JP" altLang="en-US" dirty="0" smtClean="0"/>
              <a:t>　です。　</a:t>
            </a:r>
            <a:endParaRPr lang="en-US" altLang="ja-JP" dirty="0" smtClean="0"/>
          </a:p>
          <a:p>
            <a:r>
              <a:rPr lang="ja-JP" altLang="en-US" dirty="0"/>
              <a:t>く</a:t>
            </a:r>
            <a:r>
              <a:rPr lang="ja-JP" altLang="en-US" dirty="0" smtClean="0"/>
              <a:t>ち　と　みみは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あ</a:t>
            </a:r>
            <a:r>
              <a:rPr lang="ja-JP" altLang="en-US" dirty="0">
                <a:solidFill>
                  <a:srgbClr val="FF0000"/>
                </a:solidFill>
              </a:rPr>
              <a:t>かい</a:t>
            </a:r>
            <a:r>
              <a:rPr lang="ja-JP" altLang="en-US" dirty="0"/>
              <a:t>　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r>
              <a:rPr lang="ja-JP" altLang="en-US" dirty="0" smtClean="0"/>
              <a:t>く</a:t>
            </a:r>
            <a:r>
              <a:rPr lang="ja-JP" altLang="en-US" dirty="0"/>
              <a:t>ち</a:t>
            </a:r>
            <a:r>
              <a:rPr lang="ja-JP" altLang="en-US" dirty="0" smtClean="0"/>
              <a:t>わ</a:t>
            </a:r>
            <a:r>
              <a:rPr lang="en-US" altLang="ja-JP" sz="2400" dirty="0" smtClean="0"/>
              <a:t>(collar)</a:t>
            </a:r>
            <a:r>
              <a:rPr lang="ja-JP" altLang="en-US" dirty="0" smtClean="0"/>
              <a:t>と　こばん</a:t>
            </a:r>
            <a:r>
              <a:rPr lang="en-US" altLang="ja-JP" sz="2400" dirty="0" smtClean="0"/>
              <a:t>(coin)</a:t>
            </a:r>
            <a:r>
              <a:rPr lang="ja-JP" altLang="en-US" dirty="0" smtClean="0"/>
              <a:t>　は　</a:t>
            </a:r>
            <a:r>
              <a:rPr lang="ja-JP" altLang="en-US" dirty="0" smtClean="0">
                <a:solidFill>
                  <a:srgbClr val="FFC000"/>
                </a:solidFill>
              </a:rPr>
              <a:t>きいろい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r>
              <a:rPr lang="ja-JP" altLang="en-US" dirty="0" smtClean="0"/>
              <a:t>はん</a:t>
            </a:r>
            <a:r>
              <a:rPr lang="ja-JP" altLang="en-US" dirty="0"/>
              <a:t>えん</a:t>
            </a:r>
            <a:r>
              <a:rPr lang="en-US" altLang="ja-JP" sz="2400" dirty="0"/>
              <a:t>(semi-circle)</a:t>
            </a:r>
            <a:r>
              <a:rPr lang="ja-JP" altLang="en-US" dirty="0"/>
              <a:t>は　</a:t>
            </a:r>
            <a:r>
              <a:rPr lang="ja-JP" altLang="en-US" dirty="0" smtClean="0">
                <a:solidFill>
                  <a:srgbClr val="00B050"/>
                </a:solidFill>
              </a:rPr>
              <a:t>み</a:t>
            </a:r>
            <a:r>
              <a:rPr lang="ja-JP" altLang="en-US" dirty="0">
                <a:solidFill>
                  <a:srgbClr val="00B050"/>
                </a:solidFill>
              </a:rPr>
              <a:t>どり</a:t>
            </a:r>
            <a:r>
              <a:rPr lang="ja-JP" altLang="en-US" dirty="0"/>
              <a:t>　です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あたま</a:t>
            </a:r>
            <a:r>
              <a:rPr lang="en-US" altLang="ja-JP" sz="2400" dirty="0"/>
              <a:t>(head)</a:t>
            </a:r>
            <a:r>
              <a:rPr lang="ja-JP" altLang="en-US" dirty="0"/>
              <a:t>と　うで</a:t>
            </a:r>
            <a:r>
              <a:rPr lang="en-US" altLang="ja-JP" sz="2400" dirty="0"/>
              <a:t>(arms)</a:t>
            </a:r>
            <a:r>
              <a:rPr lang="ja-JP" altLang="en-US" dirty="0"/>
              <a:t>と　あし</a:t>
            </a:r>
            <a:r>
              <a:rPr lang="en-US" altLang="ja-JP" sz="2400" dirty="0"/>
              <a:t>(feet)</a:t>
            </a:r>
            <a:r>
              <a:rPr lang="ja-JP" altLang="en-US" dirty="0"/>
              <a:t>と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ちょうほうけい</a:t>
            </a:r>
            <a:r>
              <a:rPr lang="en-US" altLang="ja-JP" sz="2400" dirty="0"/>
              <a:t>(rectangle)</a:t>
            </a:r>
            <a:r>
              <a:rPr lang="ja-JP" altLang="en-US" dirty="0"/>
              <a:t>は　</a:t>
            </a: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しろい</a:t>
            </a:r>
            <a:r>
              <a:rPr lang="ja-JP" altLang="en-US" dirty="0"/>
              <a:t>　です。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397864"/>
            <a:ext cx="43204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まね</a:t>
            </a:r>
            <a:r>
              <a:rPr lang="ja-JP" altLang="en-US" dirty="0" smtClean="0"/>
              <a:t>き　ねこ（招き猫）</a:t>
            </a:r>
            <a:endParaRPr lang="en-NZ" dirty="0"/>
          </a:p>
        </p:txBody>
      </p:sp>
      <p:pic>
        <p:nvPicPr>
          <p:cNvPr id="4" name="내용 개체 틀 3" descr="maneki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14480" y="1714488"/>
            <a:ext cx="5210175" cy="3910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招き</a:t>
            </a:r>
            <a:r>
              <a:rPr lang="ja-JP" altLang="en-US" dirty="0" smtClean="0"/>
              <a:t>猫 </a:t>
            </a:r>
            <a:r>
              <a:rPr lang="en-US" altLang="ja-JP" dirty="0" smtClean="0"/>
              <a:t>shop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49280" cy="446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招き猫 </a:t>
            </a:r>
            <a:r>
              <a:rPr lang="en-US" altLang="ja-JP" dirty="0" smtClean="0"/>
              <a:t>in restaurant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76664" cy="47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招き猫 </a:t>
            </a:r>
            <a:r>
              <a:rPr lang="en-US" altLang="ja-JP" dirty="0" smtClean="0"/>
              <a:t>in restaurant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52727" cy="49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招き猫　</a:t>
            </a:r>
            <a:r>
              <a:rPr lang="en-US" altLang="ja-JP" dirty="0" smtClean="0"/>
              <a:t>on accessories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1456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3366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41" y="2361456"/>
            <a:ext cx="2630820" cy="263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en-US" dirty="0" smtClean="0"/>
              <a:t>What is so special about </a:t>
            </a:r>
            <a:r>
              <a:rPr lang="en-US" dirty="0" err="1" smtClean="0"/>
              <a:t>Maneki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share our ideas…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83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まね</a:t>
            </a:r>
            <a:r>
              <a:rPr lang="ja-JP" altLang="en-US" dirty="0" smtClean="0"/>
              <a:t>き　ねこは　</a:t>
            </a:r>
            <a:r>
              <a:rPr lang="ja-JP" altLang="en-US" dirty="0"/>
              <a:t>なに</a:t>
            </a:r>
            <a:r>
              <a:rPr lang="ja-JP" altLang="en-US" dirty="0" smtClean="0"/>
              <a:t>？</a:t>
            </a:r>
            <a:endParaRPr lang="en-NZ" dirty="0"/>
          </a:p>
        </p:txBody>
      </p:sp>
      <p:sp>
        <p:nvSpPr>
          <p:cNvPr id="2" name="내용 개체 틀 1"/>
          <p:cNvSpPr>
            <a:spLocks noGrp="1"/>
          </p:cNvSpPr>
          <p:nvPr>
            <p:ph idx="4294967295"/>
          </p:nvPr>
        </p:nvSpPr>
        <p:spPr>
          <a:xfrm>
            <a:off x="0" y="1285875"/>
            <a:ext cx="8429625" cy="5214938"/>
          </a:xfrm>
        </p:spPr>
        <p:txBody>
          <a:bodyPr/>
          <a:lstStyle/>
          <a:p>
            <a:r>
              <a:rPr lang="en-US" dirty="0" smtClean="0"/>
              <a:t>Beckoning cat. Also known as Welcoming cat, Lucky cat, Fortune cat or Money cat</a:t>
            </a:r>
          </a:p>
          <a:p>
            <a:endParaRPr lang="en-US" dirty="0" smtClean="0"/>
          </a:p>
          <a:p>
            <a:r>
              <a:rPr lang="en-US" dirty="0" smtClean="0"/>
              <a:t>A common Japanese sculpture often made of ceramics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Believed to bring good luck to the owner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まねき　ねこの　ジェスチャー</a:t>
            </a:r>
            <a:endParaRPr lang="en-NZ" dirty="0"/>
          </a:p>
        </p:txBody>
      </p:sp>
      <p:sp>
        <p:nvSpPr>
          <p:cNvPr id="2" name="내용 개체 틀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5817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Upright paw beckoning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Left paw raised brings in customers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Right paw raised brings good luck and wealth</a:t>
            </a:r>
          </a:p>
          <a:p>
            <a:endParaRPr lang="en-US" dirty="0" smtClean="0"/>
          </a:p>
          <a:p>
            <a:r>
              <a:rPr lang="en-US" dirty="0" smtClean="0"/>
              <a:t>Some believe the opposite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1559</TotalTime>
  <Words>145</Words>
  <Application>Microsoft Office PowerPoint</Application>
  <PresentationFormat>On-screen Show (4:3)</PresentationFormat>
  <Paragraphs>59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고려청자</vt:lpstr>
      <vt:lpstr>まねき　ねこ（招き猫）</vt:lpstr>
      <vt:lpstr>まねき　ねこ（招き猫）</vt:lpstr>
      <vt:lpstr>招き猫 shop</vt:lpstr>
      <vt:lpstr>招き猫 in restaurant</vt:lpstr>
      <vt:lpstr>招き猫 in restaurant</vt:lpstr>
      <vt:lpstr>招き猫　on accessories</vt:lpstr>
      <vt:lpstr>What is so special about Maneki Neko?   Let’s share our ideas…   </vt:lpstr>
      <vt:lpstr>まねき　ねこは　なに？</vt:lpstr>
      <vt:lpstr>まねき　ねこの　ジェスチャー</vt:lpstr>
      <vt:lpstr>まねき　ねこの　こばん</vt:lpstr>
      <vt:lpstr>Let’s make one for ourselves!</vt:lpstr>
      <vt:lpstr>まねき　ねこの　いろ　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Maneki neko</dc:title>
  <dc:creator>Valued Acer Customer</dc:creator>
  <cp:lastModifiedBy>Bill &amp; Inge</cp:lastModifiedBy>
  <cp:revision>26</cp:revision>
  <dcterms:created xsi:type="dcterms:W3CDTF">2011-05-17T01:24:07Z</dcterms:created>
  <dcterms:modified xsi:type="dcterms:W3CDTF">2012-08-21T22:15:29Z</dcterms:modified>
</cp:coreProperties>
</file>