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9" r:id="rId4"/>
    <p:sldId id="260" r:id="rId5"/>
    <p:sldId id="258" r:id="rId6"/>
    <p:sldId id="265" r:id="rId7"/>
    <p:sldId id="261" r:id="rId8"/>
    <p:sldId id="262" r:id="rId9"/>
    <p:sldId id="263" r:id="rId10"/>
    <p:sldId id="264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02E4B5-D638-7642-BF28-0A798C7CA563}" type="datetimeFigureOut">
              <a:rPr lang="en-US" smtClean="0"/>
              <a:t>7/27/2013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125026-F57D-7745-AADE-5785B69D5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1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3E108-6CFA-2C42-BB85-AC58B7DE934F}" type="datetimeFigureOut">
              <a:rPr lang="en-US" smtClean="0"/>
              <a:t>7/27/2013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DFF02-9F2C-4347-8DF6-B32E7D236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5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3E108-6CFA-2C42-BB85-AC58B7DE934F}" type="datetimeFigureOut">
              <a:rPr lang="en-US" smtClean="0"/>
              <a:t>7/27/2013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DFF02-9F2C-4347-8DF6-B32E7D236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95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3E108-6CFA-2C42-BB85-AC58B7DE934F}" type="datetimeFigureOut">
              <a:rPr lang="en-US" smtClean="0"/>
              <a:t>7/27/2013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DFF02-9F2C-4347-8DF6-B32E7D236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30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3E108-6CFA-2C42-BB85-AC58B7DE934F}" type="datetimeFigureOut">
              <a:rPr lang="en-US" smtClean="0"/>
              <a:t>7/27/2013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DFF02-9F2C-4347-8DF6-B32E7D236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3E108-6CFA-2C42-BB85-AC58B7DE934F}" type="datetimeFigureOut">
              <a:rPr lang="en-US" smtClean="0"/>
              <a:t>7/27/2013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DFF02-9F2C-4347-8DF6-B32E7D236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26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3E108-6CFA-2C42-BB85-AC58B7DE934F}" type="datetimeFigureOut">
              <a:rPr lang="en-US" smtClean="0"/>
              <a:t>7/27/2013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DFF02-9F2C-4347-8DF6-B32E7D236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3E108-6CFA-2C42-BB85-AC58B7DE934F}" type="datetimeFigureOut">
              <a:rPr lang="en-US" smtClean="0"/>
              <a:t>7/27/2013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DFF02-9F2C-4347-8DF6-B32E7D236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7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3E108-6CFA-2C42-BB85-AC58B7DE934F}" type="datetimeFigureOut">
              <a:rPr lang="en-US" smtClean="0"/>
              <a:t>7/27/2013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DFF02-9F2C-4347-8DF6-B32E7D236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01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3E108-6CFA-2C42-BB85-AC58B7DE934F}" type="datetimeFigureOut">
              <a:rPr lang="en-US" smtClean="0"/>
              <a:t>7/27/2013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DFF02-9F2C-4347-8DF6-B32E7D236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2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3E108-6CFA-2C42-BB85-AC58B7DE934F}" type="datetimeFigureOut">
              <a:rPr lang="en-US" smtClean="0"/>
              <a:t>7/27/2013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DFF02-9F2C-4347-8DF6-B32E7D236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6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3E108-6CFA-2C42-BB85-AC58B7DE934F}" type="datetimeFigureOut">
              <a:rPr lang="en-US" smtClean="0"/>
              <a:t>7/27/2013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DFF02-9F2C-4347-8DF6-B32E7D236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54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3E108-6CFA-2C42-BB85-AC58B7DE934F}" type="datetimeFigureOut">
              <a:rPr lang="en-US" smtClean="0"/>
              <a:t>7/27/2013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DFF02-9F2C-4347-8DF6-B32E7D236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897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9971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ja-JP" altLang="en-US" sz="79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じどうはんばいき</a:t>
            </a:r>
            <a:r>
              <a:rPr lang="en-AU" altLang="ja-JP" sz="79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en-AU" altLang="ja-JP" sz="79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r>
              <a:rPr lang="ja-JP" altLang="en-US" sz="79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じはんき</a:t>
            </a:r>
            <a:endParaRPr lang="en-US" sz="7900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Picture 5" descr="IMG_038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282" y="2148580"/>
            <a:ext cx="4291486" cy="47094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87" y="2148580"/>
            <a:ext cx="3834282" cy="472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8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4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69" y="653142"/>
            <a:ext cx="8835671" cy="817335"/>
          </a:xfrm>
        </p:spPr>
        <p:txBody>
          <a:bodyPr>
            <a:noAutofit/>
          </a:bodyPr>
          <a:lstStyle/>
          <a:p>
            <a:r>
              <a:rPr lang="ja-JP" altLang="en-US" sz="7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商品を取り出して</a:t>
            </a:r>
            <a:r>
              <a:rPr lang="en-AU" altLang="ja-JP" sz="7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/>
            </a:r>
            <a:br>
              <a:rPr lang="en-AU" altLang="ja-JP" sz="7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r>
              <a:rPr lang="ja-JP" altLang="en-US" sz="7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ください。</a:t>
            </a:r>
            <a:endParaRPr lang="en-US" sz="72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4" name="Picture 3" descr="IMG_04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749" y="2116524"/>
            <a:ext cx="5122333" cy="460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7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Role Play</a:t>
            </a:r>
            <a:endParaRPr lang="en-US" sz="8000" b="1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A: </a:t>
            </a:r>
            <a:r>
              <a:rPr lang="ja-JP" altLang="en-US" dirty="0"/>
              <a:t>　</a:t>
            </a:r>
            <a:r>
              <a:rPr lang="ja-JP" altLang="en-US" dirty="0" smtClean="0"/>
              <a:t>すみません。</a:t>
            </a:r>
            <a:endParaRPr lang="en-AU" altLang="ja-JP" dirty="0" smtClean="0"/>
          </a:p>
          <a:p>
            <a:pPr marL="0" indent="0">
              <a:buNone/>
            </a:pPr>
            <a:r>
              <a:rPr lang="en-US" altLang="ja-JP" dirty="0" smtClean="0"/>
              <a:t>B</a:t>
            </a:r>
            <a:r>
              <a:rPr lang="ja-JP" altLang="en-US" dirty="0" smtClean="0"/>
              <a:t>：　これは　なん　ですか。</a:t>
            </a:r>
            <a:endParaRPr lang="en-AU" altLang="ja-JP" dirty="0" smtClean="0"/>
          </a:p>
          <a:p>
            <a:pPr marL="0" indent="0">
              <a:buNone/>
            </a:pPr>
            <a:r>
              <a:rPr lang="en-US" dirty="0" smtClean="0"/>
              <a:t>A:</a:t>
            </a:r>
            <a:r>
              <a:rPr lang="ja-JP" altLang="en-US" dirty="0"/>
              <a:t>　</a:t>
            </a:r>
            <a:r>
              <a:rPr lang="ja-JP" altLang="en-US" dirty="0" smtClean="0"/>
              <a:t>これは　ホット　コーヒー　です。</a:t>
            </a:r>
            <a:endParaRPr lang="en-AU" altLang="ja-JP" dirty="0" smtClean="0"/>
          </a:p>
          <a:p>
            <a:pPr marL="0" indent="0">
              <a:buNone/>
            </a:pPr>
            <a:r>
              <a:rPr lang="en-US" altLang="ja-JP" dirty="0" smtClean="0"/>
              <a:t>B</a:t>
            </a:r>
            <a:r>
              <a:rPr lang="ja-JP" altLang="en-US" dirty="0" smtClean="0"/>
              <a:t>：　いくら　ですか。</a:t>
            </a:r>
            <a:endParaRPr lang="en-AU" altLang="ja-JP" dirty="0" smtClean="0"/>
          </a:p>
          <a:p>
            <a:pPr marL="0" indent="0">
              <a:buNone/>
            </a:pPr>
            <a:r>
              <a:rPr lang="en-US" dirty="0" smtClean="0"/>
              <a:t>A:</a:t>
            </a:r>
            <a:r>
              <a:rPr lang="ja-JP" altLang="en-US" dirty="0" smtClean="0"/>
              <a:t>　百二十円　です。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7964" y="3422650"/>
            <a:ext cx="2998836" cy="313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93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61" y="274638"/>
            <a:ext cx="8996739" cy="1143000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ja-JP" altLang="en-US" sz="79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いろいろな　じはんき</a:t>
            </a:r>
            <a:endParaRPr lang="en-US" sz="79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6" name="Picture 5" descr="IMG_04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186" y="1704723"/>
            <a:ext cx="3336789" cy="37246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50192" y="5704174"/>
            <a:ext cx="248497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7000" dirty="0" smtClean="0"/>
              <a:t>タバコ</a:t>
            </a:r>
            <a:endParaRPr lang="en-US" sz="7000" dirty="0"/>
          </a:p>
        </p:txBody>
      </p:sp>
    </p:spTree>
    <p:extLst>
      <p:ext uri="{BB962C8B-B14F-4D97-AF65-F5344CB8AC3E}">
        <p14:creationId xmlns:p14="http://schemas.microsoft.com/office/powerpoint/2010/main" val="63789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4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88" y="423304"/>
            <a:ext cx="7604862" cy="45459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08444" y="5319763"/>
            <a:ext cx="40078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0" dirty="0" smtClean="0"/>
              <a:t>たべもの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74461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3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498" y="0"/>
            <a:ext cx="6369046" cy="55949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92994" y="5534561"/>
            <a:ext cx="408797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0" dirty="0" smtClean="0"/>
              <a:t>のみもの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402047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38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663" y="0"/>
            <a:ext cx="6456415" cy="54661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59663" y="5549576"/>
            <a:ext cx="645641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0" dirty="0" smtClean="0"/>
              <a:t>アイスクリーム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06060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z="7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これは何ですか</a:t>
            </a:r>
            <a:endParaRPr lang="en-US" sz="72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85421" y="5388224"/>
            <a:ext cx="60014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________  </a:t>
            </a:r>
            <a:r>
              <a:rPr lang="ja-JP" altLang="en-US" sz="7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です</a:t>
            </a:r>
            <a:endParaRPr lang="en-US" sz="72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1892300" cy="4279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500" y="1417638"/>
            <a:ext cx="3073400" cy="39705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1808915"/>
            <a:ext cx="3505200" cy="327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99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783"/>
            <a:ext cx="8229600" cy="1143000"/>
          </a:xfrm>
        </p:spPr>
        <p:txBody>
          <a:bodyPr>
            <a:noAutofit/>
          </a:bodyPr>
          <a:lstStyle/>
          <a:p>
            <a:r>
              <a:rPr lang="ja-JP" altLang="en-US" sz="7000" dirty="0" smtClean="0">
                <a:solidFill>
                  <a:srgbClr val="0000FF"/>
                </a:solidFill>
              </a:rPr>
              <a:t>いくら　ですか</a:t>
            </a:r>
            <a:endParaRPr lang="en-US" sz="7000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8229600" cy="526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52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61" y="274638"/>
            <a:ext cx="8539539" cy="1143000"/>
          </a:xfrm>
        </p:spPr>
        <p:txBody>
          <a:bodyPr>
            <a:noAutofit/>
          </a:bodyPr>
          <a:lstStyle/>
          <a:p>
            <a:r>
              <a:rPr lang="ja-JP" altLang="en-US" sz="7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お金を入れてください</a:t>
            </a:r>
            <a:endParaRPr lang="en-US" sz="72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4" name="Content Placeholder 3" descr="IMG_046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61" b="29461"/>
          <a:stretch>
            <a:fillRect/>
          </a:stretch>
        </p:blipFill>
        <p:spPr>
          <a:xfrm>
            <a:off x="147261" y="1985555"/>
            <a:ext cx="5411840" cy="3857896"/>
          </a:xfrm>
        </p:spPr>
      </p:pic>
      <p:pic>
        <p:nvPicPr>
          <p:cNvPr id="5" name="Picture 4" descr="IMG_03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18" y="1600200"/>
            <a:ext cx="2908408" cy="500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0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61" y="274638"/>
            <a:ext cx="8835672" cy="1143000"/>
          </a:xfrm>
        </p:spPr>
        <p:txBody>
          <a:bodyPr>
            <a:noAutofit/>
          </a:bodyPr>
          <a:lstStyle/>
          <a:p>
            <a:r>
              <a:rPr lang="ja-JP" altLang="en-US" sz="7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ボタンを押してください</a:t>
            </a:r>
            <a:endParaRPr lang="en-US" sz="72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4" name="Picture 3" descr="IMG_04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09" y="1431364"/>
            <a:ext cx="6289925" cy="542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6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77</Words>
  <Application>Microsoft Office PowerPoint</Application>
  <PresentationFormat>On-screen Show (4:3)</PresentationFormat>
  <Paragraphs>18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ＭＳ Ｐゴシック</vt:lpstr>
      <vt:lpstr>Arial</vt:lpstr>
      <vt:lpstr>Calibri</vt:lpstr>
      <vt:lpstr>Office Theme</vt:lpstr>
      <vt:lpstr>じどうはんばいき じはんき</vt:lpstr>
      <vt:lpstr>いろいろな　じはんき</vt:lpstr>
      <vt:lpstr>PowerPoint Presentation</vt:lpstr>
      <vt:lpstr>PowerPoint Presentation</vt:lpstr>
      <vt:lpstr>PowerPoint Presentation</vt:lpstr>
      <vt:lpstr>これは何ですか</vt:lpstr>
      <vt:lpstr>いくら　ですか</vt:lpstr>
      <vt:lpstr>お金を入れてください</vt:lpstr>
      <vt:lpstr>ボタンを押してください</vt:lpstr>
      <vt:lpstr>商品を取り出して ください。</vt:lpstr>
      <vt:lpstr>Role Play</vt:lpstr>
    </vt:vector>
  </TitlesOfParts>
  <Company>TAS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じはんき</dc:title>
  <dc:creator>Martin Levins</dc:creator>
  <cp:lastModifiedBy>billinge</cp:lastModifiedBy>
  <cp:revision>16</cp:revision>
  <dcterms:created xsi:type="dcterms:W3CDTF">2012-01-15T09:58:29Z</dcterms:created>
  <dcterms:modified xsi:type="dcterms:W3CDTF">2013-07-27T04:57:29Z</dcterms:modified>
</cp:coreProperties>
</file>