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59" r:id="rId6"/>
    <p:sldId id="260" r:id="rId7"/>
    <p:sldId id="267" r:id="rId8"/>
    <p:sldId id="261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00"/>
    <a:srgbClr val="FF0066"/>
    <a:srgbClr val="FF3300"/>
    <a:srgbClr val="FFFF00"/>
    <a:srgbClr val="FFFF66"/>
    <a:srgbClr val="CCFF33"/>
    <a:srgbClr val="66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5E7C5-1515-419A-9AE6-6FB461C660A1}" type="datetimeFigureOut">
              <a:rPr lang="en-AU" smtClean="0"/>
              <a:t>6/06/2014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2321F-4FFA-4EDC-9F02-A91D68D25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989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2321F-4FFA-4EDC-9F02-A91D68D258D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586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360E-6DCF-4B1E-A091-13137DD18047}" type="datetimeFigureOut">
              <a:rPr lang="en-AU" smtClean="0"/>
              <a:pPr/>
              <a:t>6/06/2014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3DD5-B8CF-41CD-BDB9-EAF3C4BBDDD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360E-6DCF-4B1E-A091-13137DD18047}" type="datetimeFigureOut">
              <a:rPr lang="en-AU" smtClean="0"/>
              <a:pPr/>
              <a:t>6/06/2014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3DD5-B8CF-41CD-BDB9-EAF3C4BBDDD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360E-6DCF-4B1E-A091-13137DD18047}" type="datetimeFigureOut">
              <a:rPr lang="en-AU" smtClean="0"/>
              <a:pPr/>
              <a:t>6/06/2014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3DD5-B8CF-41CD-BDB9-EAF3C4BBDDD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360E-6DCF-4B1E-A091-13137DD18047}" type="datetimeFigureOut">
              <a:rPr lang="en-AU" smtClean="0"/>
              <a:pPr/>
              <a:t>6/06/2014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3DD5-B8CF-41CD-BDB9-EAF3C4BBDDD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360E-6DCF-4B1E-A091-13137DD18047}" type="datetimeFigureOut">
              <a:rPr lang="en-AU" smtClean="0"/>
              <a:pPr/>
              <a:t>6/06/2014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3DD5-B8CF-41CD-BDB9-EAF3C4BBDDD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360E-6DCF-4B1E-A091-13137DD18047}" type="datetimeFigureOut">
              <a:rPr lang="en-AU" smtClean="0"/>
              <a:pPr/>
              <a:t>6/06/2014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3DD5-B8CF-41CD-BDB9-EAF3C4BBDDD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360E-6DCF-4B1E-A091-13137DD18047}" type="datetimeFigureOut">
              <a:rPr lang="en-AU" smtClean="0"/>
              <a:pPr/>
              <a:t>6/06/2014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3DD5-B8CF-41CD-BDB9-EAF3C4BBDDD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360E-6DCF-4B1E-A091-13137DD18047}" type="datetimeFigureOut">
              <a:rPr lang="en-AU" smtClean="0"/>
              <a:pPr/>
              <a:t>6/06/2014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3DD5-B8CF-41CD-BDB9-EAF3C4BBDDD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360E-6DCF-4B1E-A091-13137DD18047}" type="datetimeFigureOut">
              <a:rPr lang="en-AU" smtClean="0"/>
              <a:pPr/>
              <a:t>6/06/2014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3DD5-B8CF-41CD-BDB9-EAF3C4BBDDD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360E-6DCF-4B1E-A091-13137DD18047}" type="datetimeFigureOut">
              <a:rPr lang="en-AU" smtClean="0"/>
              <a:pPr/>
              <a:t>6/06/2014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3DD5-B8CF-41CD-BDB9-EAF3C4BBDDD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360E-6DCF-4B1E-A091-13137DD18047}" type="datetimeFigureOut">
              <a:rPr lang="en-AU" smtClean="0"/>
              <a:pPr/>
              <a:t>6/06/2014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3DD5-B8CF-41CD-BDB9-EAF3C4BBDDD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A360E-6DCF-4B1E-A091-13137DD18047}" type="datetimeFigureOut">
              <a:rPr lang="en-AU" smtClean="0"/>
              <a:pPr/>
              <a:t>6/06/2014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E3DD5-B8CF-41CD-BDB9-EAF3C4BBDDD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erlin Sans FB Demi" pitchFamily="34" charset="0"/>
              </a:rPr>
              <a:t>にほんのがっこう</a:t>
            </a:r>
            <a:r>
              <a:rPr lang="en-US" altLang="ja-JP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erlin Sans FB Demi" pitchFamily="34" charset="0"/>
              </a:rPr>
              <a:t/>
            </a:r>
            <a:br>
              <a:rPr lang="en-US" altLang="ja-JP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erlin Sans FB Demi" pitchFamily="34" charset="0"/>
              </a:rPr>
            </a:br>
            <a:r>
              <a:rPr lang="en-AU" altLang="ja-JP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erlin Sans FB Demi" pitchFamily="34" charset="0"/>
              </a:rPr>
              <a:t>nihonnogakkou</a:t>
            </a:r>
            <a:endParaRPr lang="en-A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erlin Sans FB Demi" pitchFamily="34" charset="0"/>
            </a:endParaRPr>
          </a:p>
        </p:txBody>
      </p:sp>
      <p:pic>
        <p:nvPicPr>
          <p:cNvPr id="1024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429000"/>
            <a:ext cx="4841454" cy="3230405"/>
          </a:xfrm>
          <a:prstGeom prst="rect">
            <a:avLst/>
          </a:prstGeom>
          <a:noFill/>
        </p:spPr>
      </p:pic>
      <p:pic>
        <p:nvPicPr>
          <p:cNvPr id="10244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88840"/>
            <a:ext cx="4067944" cy="3046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b="1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ea"/>
                <a:ea typeface="+mn-ea"/>
              </a:rPr>
              <a:t>えいごのきょうかしょ　：　</a:t>
            </a:r>
            <a:r>
              <a:rPr lang="en-AU" altLang="ja-JP" sz="3200" b="1" dirty="0" err="1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ea"/>
                <a:ea typeface="+mn-ea"/>
              </a:rPr>
              <a:t>eigonokyoukasho</a:t>
            </a:r>
            <a:endParaRPr lang="en-AU" sz="3200" b="1" dirty="0">
              <a:solidFill>
                <a:srgbClr val="FF00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n-ea"/>
              <a:ea typeface="+mn-ea"/>
            </a:endParaRPr>
          </a:p>
        </p:txBody>
      </p:sp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4128458" cy="3096344"/>
          </a:xfrm>
          <a:prstGeom prst="rect">
            <a:avLst/>
          </a:prstGeom>
          <a:noFill/>
        </p:spPr>
      </p:pic>
      <p:pic>
        <p:nvPicPr>
          <p:cNvPr id="1028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861048"/>
            <a:ext cx="4435277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b="1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ランドセル　：　</a:t>
            </a:r>
            <a:r>
              <a:rPr lang="en-AU" altLang="ja-JP" b="1" dirty="0" err="1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randoseru</a:t>
            </a:r>
            <a:endParaRPr lang="en-AU" b="1" dirty="0">
              <a:solidFill>
                <a:srgbClr val="FF00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3556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4319146" cy="2952328"/>
          </a:xfrm>
          <a:prstGeom prst="rect">
            <a:avLst/>
          </a:prstGeom>
          <a:noFill/>
        </p:spPr>
      </p:pic>
      <p:pic>
        <p:nvPicPr>
          <p:cNvPr id="23558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443542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Japanese school system</a:t>
            </a:r>
            <a:endParaRPr lang="en-AU" b="1" dirty="0">
              <a:solidFill>
                <a:srgbClr val="FF00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037" name="Picture 13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869160"/>
            <a:ext cx="1296144" cy="1555373"/>
          </a:xfrm>
          <a:prstGeom prst="rect">
            <a:avLst/>
          </a:prstGeom>
          <a:noFill/>
        </p:spPr>
      </p:pic>
      <p:pic>
        <p:nvPicPr>
          <p:cNvPr id="1039" name="Picture 15" descr="http://ord.yahoo.co.jp/o/image/SIG=12sk6pd43/EXP=1350524007;_ylt=A7dPeC7mCn5Q7AQAI1CU3uV7/*-http%3A/minamiruruka.up.seesaa.net/image/BEAEB3D8C0B8A5A4A5E9A5B9A5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229200"/>
            <a:ext cx="1157373" cy="1160934"/>
          </a:xfrm>
          <a:prstGeom prst="rect">
            <a:avLst/>
          </a:prstGeom>
          <a:noFill/>
        </p:spPr>
      </p:pic>
      <p:pic>
        <p:nvPicPr>
          <p:cNvPr id="1041" name="Picture 17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373216"/>
            <a:ext cx="869082" cy="869082"/>
          </a:xfrm>
          <a:prstGeom prst="rect">
            <a:avLst/>
          </a:prstGeom>
          <a:noFill/>
        </p:spPr>
      </p:pic>
      <p:pic>
        <p:nvPicPr>
          <p:cNvPr id="1043" name="Picture 19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5373216"/>
            <a:ext cx="864096" cy="864096"/>
          </a:xfrm>
          <a:prstGeom prst="rect">
            <a:avLst/>
          </a:prstGeom>
          <a:noFill/>
        </p:spPr>
      </p:pic>
      <p:sp>
        <p:nvSpPr>
          <p:cNvPr id="18" name="Rounded Rectangle 17"/>
          <p:cNvSpPr/>
          <p:nvPr/>
        </p:nvSpPr>
        <p:spPr>
          <a:xfrm>
            <a:off x="179512" y="1340768"/>
            <a:ext cx="2376264" cy="25922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rgbClr val="FF6600"/>
                </a:solidFill>
              </a:rPr>
              <a:t>ようちえん</a:t>
            </a:r>
            <a:r>
              <a:rPr lang="en-US" altLang="ja-JP" sz="2000" b="1" dirty="0" smtClean="0">
                <a:solidFill>
                  <a:srgbClr val="FF6600"/>
                </a:solidFill>
              </a:rPr>
              <a:t/>
            </a:r>
            <a:br>
              <a:rPr lang="en-US" altLang="ja-JP" sz="2000" b="1" dirty="0" smtClean="0">
                <a:solidFill>
                  <a:srgbClr val="FF6600"/>
                </a:solidFill>
              </a:rPr>
            </a:br>
            <a:r>
              <a:rPr lang="ja-JP" altLang="en-US" sz="2000" b="1" smtClean="0">
                <a:solidFill>
                  <a:srgbClr val="FF6600"/>
                </a:solidFill>
              </a:rPr>
              <a:t>ほいくえん</a:t>
            </a:r>
            <a:r>
              <a:rPr lang="en-AU" altLang="ja-JP" sz="2000" b="1" dirty="0" smtClean="0">
                <a:solidFill>
                  <a:srgbClr val="FF6600"/>
                </a:solidFill>
              </a:rPr>
              <a:t/>
            </a:r>
            <a:br>
              <a:rPr lang="en-AU" altLang="ja-JP" sz="2000" b="1" dirty="0" smtClean="0">
                <a:solidFill>
                  <a:srgbClr val="FF6600"/>
                </a:solidFill>
              </a:rPr>
            </a:br>
            <a:r>
              <a:rPr lang="en-AU" altLang="ja-JP" sz="2000" b="1" dirty="0" smtClean="0">
                <a:solidFill>
                  <a:srgbClr val="FF6600"/>
                </a:solidFill>
              </a:rPr>
              <a:t>:</a:t>
            </a:r>
            <a:r>
              <a:rPr lang="en-AU" altLang="ja-JP" sz="2000" b="1" dirty="0" err="1" smtClean="0">
                <a:solidFill>
                  <a:srgbClr val="FF6600"/>
                </a:solidFill>
              </a:rPr>
              <a:t>youchien</a:t>
            </a:r>
            <a:endParaRPr lang="en-AU" altLang="ja-JP" sz="2000" b="1" dirty="0" smtClean="0">
              <a:solidFill>
                <a:srgbClr val="FF6600"/>
              </a:solidFill>
            </a:endParaRPr>
          </a:p>
          <a:p>
            <a:pPr algn="ctr"/>
            <a:r>
              <a:rPr lang="en-AU" sz="2000" b="1" dirty="0" err="1" smtClean="0">
                <a:solidFill>
                  <a:srgbClr val="FF6600"/>
                </a:solidFill>
              </a:rPr>
              <a:t>Hoikuen</a:t>
            </a:r>
            <a:endParaRPr lang="en-AU" sz="2000" b="1" dirty="0" smtClean="0">
              <a:solidFill>
                <a:srgbClr val="FF6600"/>
              </a:solidFill>
            </a:endParaRPr>
          </a:p>
          <a:p>
            <a:pPr algn="ctr"/>
            <a:endParaRPr lang="en-AU" dirty="0"/>
          </a:p>
          <a:p>
            <a:pPr algn="ctr"/>
            <a:r>
              <a:rPr lang="en-AU" sz="2800" b="1" dirty="0" smtClean="0">
                <a:solidFill>
                  <a:srgbClr val="7030A0"/>
                </a:solidFill>
              </a:rPr>
              <a:t>kindergarten</a:t>
            </a:r>
            <a:endParaRPr lang="en-AU" sz="2800" b="1" dirty="0">
              <a:solidFill>
                <a:srgbClr val="7030A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75856" y="1340768"/>
            <a:ext cx="2376264" cy="25922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b="1" dirty="0" smtClean="0">
              <a:solidFill>
                <a:srgbClr val="FF6600"/>
              </a:solidFill>
            </a:endParaRPr>
          </a:p>
          <a:p>
            <a:pPr algn="ctr"/>
            <a:r>
              <a:rPr lang="ja-JP" altLang="en-US" sz="2000" b="1" smtClean="0">
                <a:solidFill>
                  <a:srgbClr val="FF6600"/>
                </a:solidFill>
              </a:rPr>
              <a:t>しょうがっこう</a:t>
            </a:r>
            <a:endParaRPr lang="en-AU" altLang="ja-JP" sz="2000" b="1" dirty="0" smtClean="0">
              <a:solidFill>
                <a:srgbClr val="FF6600"/>
              </a:solidFill>
            </a:endParaRPr>
          </a:p>
          <a:p>
            <a:pPr algn="ctr"/>
            <a:r>
              <a:rPr lang="en-AU" sz="2000" b="1" dirty="0" smtClean="0">
                <a:solidFill>
                  <a:srgbClr val="FF6600"/>
                </a:solidFill>
              </a:rPr>
              <a:t>:</a:t>
            </a:r>
            <a:r>
              <a:rPr lang="en-AU" sz="2000" b="1" dirty="0" err="1" smtClean="0">
                <a:solidFill>
                  <a:srgbClr val="FF6600"/>
                </a:solidFill>
              </a:rPr>
              <a:t>shougakkou</a:t>
            </a:r>
            <a:endParaRPr lang="en-AU" sz="2000" b="1" dirty="0" smtClean="0">
              <a:solidFill>
                <a:srgbClr val="FF6600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AU" dirty="0" smtClean="0"/>
          </a:p>
          <a:p>
            <a:pPr algn="ctr"/>
            <a:r>
              <a:rPr lang="en-AU" sz="2400" b="1" dirty="0" smtClean="0">
                <a:solidFill>
                  <a:srgbClr val="7030A0"/>
                </a:solidFill>
              </a:rPr>
              <a:t>Primary school</a:t>
            </a:r>
            <a:endParaRPr lang="en-AU" sz="2400" b="1" dirty="0">
              <a:solidFill>
                <a:srgbClr val="7030A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44208" y="1340768"/>
            <a:ext cx="2376264" cy="25922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b="1" dirty="0" smtClean="0">
              <a:solidFill>
                <a:srgbClr val="FF6600"/>
              </a:solidFill>
            </a:endParaRPr>
          </a:p>
          <a:p>
            <a:pPr algn="ctr"/>
            <a:r>
              <a:rPr lang="ja-JP" altLang="en-US" sz="2000" b="1" smtClean="0">
                <a:solidFill>
                  <a:srgbClr val="FF6600"/>
                </a:solidFill>
              </a:rPr>
              <a:t>ちゅうがっこう</a:t>
            </a:r>
            <a:endParaRPr lang="en-AU" altLang="ja-JP" sz="2000" b="1" dirty="0" smtClean="0">
              <a:solidFill>
                <a:srgbClr val="FF6600"/>
              </a:solidFill>
            </a:endParaRPr>
          </a:p>
          <a:p>
            <a:pPr algn="ctr"/>
            <a:r>
              <a:rPr lang="en-AU" sz="2000" b="1" dirty="0" smtClean="0">
                <a:solidFill>
                  <a:srgbClr val="FF6600"/>
                </a:solidFill>
              </a:rPr>
              <a:t>:</a:t>
            </a:r>
            <a:r>
              <a:rPr lang="en-AU" sz="2000" b="1" dirty="0" err="1" smtClean="0">
                <a:solidFill>
                  <a:srgbClr val="FF6600"/>
                </a:solidFill>
              </a:rPr>
              <a:t>chuugakkou</a:t>
            </a:r>
            <a:endParaRPr lang="en-AU" sz="2000" b="1" dirty="0" smtClean="0">
              <a:solidFill>
                <a:srgbClr val="FF6600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AU" dirty="0" smtClean="0"/>
          </a:p>
          <a:p>
            <a:pPr algn="ctr"/>
            <a:r>
              <a:rPr lang="en-AU" sz="2400" b="1" dirty="0" smtClean="0">
                <a:solidFill>
                  <a:srgbClr val="7030A0"/>
                </a:solidFill>
              </a:rPr>
              <a:t>Middle school</a:t>
            </a:r>
            <a:endParaRPr lang="en-AU" sz="2400" b="1" dirty="0">
              <a:solidFill>
                <a:srgbClr val="7030A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771800" y="2348880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ight Arrow 21"/>
          <p:cNvSpPr/>
          <p:nvPr/>
        </p:nvSpPr>
        <p:spPr>
          <a:xfrm>
            <a:off x="5796136" y="2420888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Flowchart: Alternate Process 24"/>
          <p:cNvSpPr/>
          <p:nvPr/>
        </p:nvSpPr>
        <p:spPr>
          <a:xfrm>
            <a:off x="467544" y="4221088"/>
            <a:ext cx="1800200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altLang="ja-JP" dirty="0" smtClean="0"/>
              <a:t>Age :</a:t>
            </a:r>
            <a:r>
              <a:rPr lang="ja-JP" altLang="en-US" smtClean="0"/>
              <a:t>１～５</a:t>
            </a:r>
            <a:endParaRPr lang="en-AU" dirty="0"/>
          </a:p>
        </p:txBody>
      </p:sp>
      <p:sp>
        <p:nvSpPr>
          <p:cNvPr id="26" name="Flowchart: Alternate Process 25"/>
          <p:cNvSpPr/>
          <p:nvPr/>
        </p:nvSpPr>
        <p:spPr>
          <a:xfrm>
            <a:off x="3563888" y="4221088"/>
            <a:ext cx="1800200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altLang="ja-JP" dirty="0" smtClean="0"/>
              <a:t>Age: </a:t>
            </a:r>
            <a:r>
              <a:rPr lang="ja-JP" altLang="en-US" smtClean="0"/>
              <a:t>６～１２</a:t>
            </a:r>
            <a:endParaRPr lang="en-AU" dirty="0"/>
          </a:p>
        </p:txBody>
      </p:sp>
      <p:sp>
        <p:nvSpPr>
          <p:cNvPr id="27" name="Flowchart: Alternate Process 26"/>
          <p:cNvSpPr/>
          <p:nvPr/>
        </p:nvSpPr>
        <p:spPr>
          <a:xfrm>
            <a:off x="6804248" y="4221088"/>
            <a:ext cx="1800200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altLang="ja-JP" dirty="0" smtClean="0"/>
              <a:t>Age :</a:t>
            </a:r>
            <a:r>
              <a:rPr lang="ja-JP" altLang="en-US" smtClean="0"/>
              <a:t>１２～１５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869160"/>
            <a:ext cx="1008112" cy="1837512"/>
          </a:xfrm>
          <a:prstGeom prst="rect">
            <a:avLst/>
          </a:prstGeom>
          <a:noFill/>
        </p:spPr>
      </p:pic>
      <p:pic>
        <p:nvPicPr>
          <p:cNvPr id="4" name="Picture 23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25144"/>
            <a:ext cx="1584176" cy="1985183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755576" y="908720"/>
            <a:ext cx="2376264" cy="25922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400" b="1" dirty="0" smtClean="0">
              <a:solidFill>
                <a:srgbClr val="FF6600"/>
              </a:solidFill>
            </a:endParaRPr>
          </a:p>
          <a:p>
            <a:pPr algn="ctr"/>
            <a:r>
              <a:rPr lang="ja-JP" altLang="en-US" sz="2400" b="1" smtClean="0">
                <a:solidFill>
                  <a:srgbClr val="FF6600"/>
                </a:solidFill>
              </a:rPr>
              <a:t>こうこう</a:t>
            </a:r>
            <a:endParaRPr lang="en-US" altLang="ja-JP" sz="2400" b="1" dirty="0" smtClean="0">
              <a:solidFill>
                <a:srgbClr val="FF6600"/>
              </a:solidFill>
            </a:endParaRPr>
          </a:p>
          <a:p>
            <a:pPr algn="ctr"/>
            <a:r>
              <a:rPr lang="ja-JP" altLang="en-US" sz="2400" b="1">
                <a:solidFill>
                  <a:srgbClr val="FF6600"/>
                </a:solidFill>
              </a:rPr>
              <a:t>：</a:t>
            </a:r>
            <a:r>
              <a:rPr lang="en-US" sz="2400" b="1" dirty="0" err="1" smtClean="0">
                <a:solidFill>
                  <a:srgbClr val="FF6600"/>
                </a:solidFill>
              </a:rPr>
              <a:t>koukou</a:t>
            </a:r>
            <a:endParaRPr lang="en-US" sz="2400" b="1" dirty="0" smtClean="0">
              <a:solidFill>
                <a:srgbClr val="FF6600"/>
              </a:solidFill>
            </a:endParaRPr>
          </a:p>
          <a:p>
            <a:pPr algn="ctr"/>
            <a:endParaRPr lang="en-AU" dirty="0" smtClean="0"/>
          </a:p>
          <a:p>
            <a:pPr algn="ctr"/>
            <a:r>
              <a:rPr lang="en-AU" sz="2400" b="1" dirty="0" smtClean="0">
                <a:solidFill>
                  <a:srgbClr val="7030A0"/>
                </a:solidFill>
              </a:rPr>
              <a:t>High school</a:t>
            </a:r>
            <a:endParaRPr lang="en-AU" sz="2400" b="1" dirty="0">
              <a:solidFill>
                <a:srgbClr val="7030A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24128" y="908720"/>
            <a:ext cx="2376264" cy="25922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b="1" dirty="0" smtClean="0">
              <a:solidFill>
                <a:srgbClr val="FF6600"/>
              </a:solidFill>
            </a:endParaRPr>
          </a:p>
          <a:p>
            <a:pPr algn="ctr"/>
            <a:r>
              <a:rPr lang="ja-JP" altLang="en-US" sz="2400" b="1">
                <a:solidFill>
                  <a:srgbClr val="FF6600"/>
                </a:solidFill>
              </a:rPr>
              <a:t>だいがく</a:t>
            </a:r>
            <a:endParaRPr lang="en-AU" altLang="ja-JP" sz="2400" b="1" dirty="0" smtClean="0">
              <a:solidFill>
                <a:srgbClr val="FF6600"/>
              </a:solidFill>
            </a:endParaRPr>
          </a:p>
          <a:p>
            <a:pPr algn="ctr"/>
            <a:r>
              <a:rPr lang="en-AU" sz="2400" b="1" dirty="0" smtClean="0">
                <a:solidFill>
                  <a:srgbClr val="FF6600"/>
                </a:solidFill>
              </a:rPr>
              <a:t>:</a:t>
            </a:r>
            <a:r>
              <a:rPr lang="en-AU" sz="2400" b="1" dirty="0" err="1" smtClean="0">
                <a:solidFill>
                  <a:srgbClr val="FF6600"/>
                </a:solidFill>
              </a:rPr>
              <a:t>daigaku</a:t>
            </a:r>
            <a:endParaRPr lang="en-AU" sz="2400" b="1" dirty="0" smtClean="0">
              <a:solidFill>
                <a:srgbClr val="FF6600"/>
              </a:solidFill>
            </a:endParaRPr>
          </a:p>
          <a:p>
            <a:pPr algn="ctr"/>
            <a:endParaRPr lang="en-US" dirty="0" smtClean="0"/>
          </a:p>
          <a:p>
            <a:pPr algn="ctr"/>
            <a:r>
              <a:rPr lang="en-AU" sz="2400" b="1" dirty="0" smtClean="0">
                <a:solidFill>
                  <a:srgbClr val="7030A0"/>
                </a:solidFill>
              </a:rPr>
              <a:t>university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779912" y="1988840"/>
            <a:ext cx="129614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lowchart: Alternate Process 7"/>
          <p:cNvSpPr/>
          <p:nvPr/>
        </p:nvSpPr>
        <p:spPr>
          <a:xfrm>
            <a:off x="1043608" y="3861048"/>
            <a:ext cx="1800200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altLang="ja-JP" b="1" dirty="0" smtClean="0"/>
              <a:t>Age : 15</a:t>
            </a:r>
            <a:r>
              <a:rPr lang="ja-JP" altLang="en-US" b="1" smtClean="0"/>
              <a:t>～</a:t>
            </a:r>
            <a:r>
              <a:rPr lang="en-AU" altLang="ja-JP" b="1" dirty="0" smtClean="0"/>
              <a:t>18</a:t>
            </a:r>
            <a:endParaRPr lang="en-AU" b="1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6012160" y="3861048"/>
            <a:ext cx="1800200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altLang="ja-JP" b="1" dirty="0" smtClean="0"/>
              <a:t>Age </a:t>
            </a:r>
            <a:r>
              <a:rPr lang="ja-JP" altLang="en-US" b="1" smtClean="0"/>
              <a:t>：</a:t>
            </a:r>
            <a:r>
              <a:rPr lang="en-AU" altLang="ja-JP" b="1" dirty="0" smtClean="0"/>
              <a:t>18</a:t>
            </a:r>
            <a:r>
              <a:rPr lang="ja-JP" altLang="en-US" b="1" smtClean="0"/>
              <a:t>～</a:t>
            </a:r>
            <a:r>
              <a:rPr lang="en-AU" altLang="ja-JP" b="1" dirty="0" smtClean="0"/>
              <a:t>22</a:t>
            </a:r>
            <a:endParaRPr lang="en-AU" b="1" dirty="0"/>
          </a:p>
        </p:txBody>
      </p:sp>
      <p:sp>
        <p:nvSpPr>
          <p:cNvPr id="10" name="Oval 9"/>
          <p:cNvSpPr/>
          <p:nvPr/>
        </p:nvSpPr>
        <p:spPr>
          <a:xfrm>
            <a:off x="3347864" y="4653136"/>
            <a:ext cx="2448272" cy="1800200"/>
          </a:xfrm>
          <a:prstGeom prst="ellipse">
            <a:avLst/>
          </a:prstGeom>
          <a:solidFill>
            <a:srgbClr val="FFFFCC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rgbClr val="00B0F0"/>
                </a:solidFill>
              </a:rPr>
              <a:t>We have to take an entrance examination.</a:t>
            </a:r>
            <a:endParaRPr lang="en-A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>
            <a:off x="467544" y="476672"/>
            <a:ext cx="7956000" cy="60840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15" descr="http://ord.yahoo.co.jp/o/image/SIG=12sk6pd43/EXP=1350524007;_ylt=A7dPeC7mCn5Q7AQAI1CU3uV7/*-http%3A/minamiruruka.up.seesaa.net/image/BEAEB3D8C0B8A5A4A5E9A5B9A5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140968"/>
            <a:ext cx="1008112" cy="1011214"/>
          </a:xfrm>
          <a:prstGeom prst="rect">
            <a:avLst/>
          </a:prstGeom>
          <a:noFill/>
        </p:spPr>
      </p:pic>
      <p:pic>
        <p:nvPicPr>
          <p:cNvPr id="6" name="Picture 13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16221"/>
            <a:ext cx="1080120" cy="1296144"/>
          </a:xfrm>
          <a:prstGeom prst="rect">
            <a:avLst/>
          </a:prstGeom>
          <a:noFill/>
        </p:spPr>
      </p:pic>
      <p:pic>
        <p:nvPicPr>
          <p:cNvPr id="7" name="Picture 11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771078" cy="1405464"/>
          </a:xfrm>
          <a:prstGeom prst="rect">
            <a:avLst/>
          </a:prstGeom>
          <a:noFill/>
        </p:spPr>
      </p:pic>
      <p:sp>
        <p:nvSpPr>
          <p:cNvPr id="9" name="Round Diagonal Corner Rectangle 8"/>
          <p:cNvSpPr/>
          <p:nvPr/>
        </p:nvSpPr>
        <p:spPr>
          <a:xfrm>
            <a:off x="251520" y="116632"/>
            <a:ext cx="5256584" cy="2664296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u="sng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AU" b="1" u="sng" baseline="30000" dirty="0" smtClean="0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AU" b="1" u="sng" dirty="0" smtClean="0">
                <a:solidFill>
                  <a:schemeClr val="accent6">
                    <a:lumMod val="75000"/>
                  </a:schemeClr>
                </a:solidFill>
              </a:rPr>
              <a:t> term: April ~ middle of July</a:t>
            </a:r>
          </a:p>
          <a:p>
            <a:r>
              <a:rPr lang="en-AU" b="1" dirty="0" smtClean="0">
                <a:solidFill>
                  <a:srgbClr val="00B050"/>
                </a:solidFill>
              </a:rPr>
              <a:t>  Summer vacation: middle of July ~ August</a:t>
            </a:r>
          </a:p>
          <a:p>
            <a:pPr>
              <a:buFont typeface="Arial" pitchFamily="34" charset="0"/>
              <a:buChar char="•"/>
            </a:pPr>
            <a:endParaRPr lang="en-AU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AU" b="1" u="sng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AU" b="1" u="sng" baseline="30000" dirty="0" smtClean="0">
                <a:solidFill>
                  <a:schemeClr val="accent6">
                    <a:lumMod val="75000"/>
                  </a:schemeClr>
                </a:solidFill>
              </a:rPr>
              <a:t>nd</a:t>
            </a:r>
            <a:r>
              <a:rPr lang="en-AU" b="1" u="sng" dirty="0" smtClean="0">
                <a:solidFill>
                  <a:schemeClr val="accent6">
                    <a:lumMod val="75000"/>
                  </a:schemeClr>
                </a:solidFill>
              </a:rPr>
              <a:t> term: September ~ middle of December</a:t>
            </a:r>
          </a:p>
          <a:p>
            <a:r>
              <a:rPr lang="en-AU" b="1" dirty="0" smtClean="0">
                <a:solidFill>
                  <a:srgbClr val="00B050"/>
                </a:solidFill>
              </a:rPr>
              <a:t>  Winter vacation: middle of December ~ January</a:t>
            </a:r>
          </a:p>
          <a:p>
            <a:pPr>
              <a:buFont typeface="Arial" pitchFamily="34" charset="0"/>
              <a:buChar char="•"/>
            </a:pPr>
            <a:endParaRPr lang="en-AU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AU" b="1" u="sng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AU" b="1" u="sng" baseline="30000" dirty="0" smtClean="0">
                <a:solidFill>
                  <a:schemeClr val="accent6">
                    <a:lumMod val="75000"/>
                  </a:schemeClr>
                </a:solidFill>
              </a:rPr>
              <a:t>rd</a:t>
            </a:r>
            <a:r>
              <a:rPr lang="en-AU" b="1" u="sng" dirty="0" smtClean="0">
                <a:solidFill>
                  <a:schemeClr val="accent6">
                    <a:lumMod val="75000"/>
                  </a:schemeClr>
                </a:solidFill>
              </a:rPr>
              <a:t> term: January ~ middle of March</a:t>
            </a:r>
          </a:p>
          <a:p>
            <a:r>
              <a:rPr lang="en-AU" b="1" dirty="0" smtClean="0">
                <a:solidFill>
                  <a:srgbClr val="00B050"/>
                </a:solidFill>
              </a:rPr>
              <a:t>  Spring vacation: middle of March ~ April</a:t>
            </a:r>
            <a:endParaRPr lang="en-AU" b="1" dirty="0">
              <a:solidFill>
                <a:srgbClr val="00B050"/>
              </a:solidFill>
            </a:endParaRPr>
          </a:p>
        </p:txBody>
      </p:sp>
      <p:pic>
        <p:nvPicPr>
          <p:cNvPr id="8" name="Picture 23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348880"/>
            <a:ext cx="1259632" cy="1578486"/>
          </a:xfrm>
          <a:prstGeom prst="rect">
            <a:avLst/>
          </a:prstGeom>
          <a:noFill/>
        </p:spPr>
      </p:pic>
      <p:sp>
        <p:nvSpPr>
          <p:cNvPr id="10" name="Round Diagonal Corner Rectangle 9"/>
          <p:cNvSpPr/>
          <p:nvPr/>
        </p:nvSpPr>
        <p:spPr>
          <a:xfrm>
            <a:off x="3707904" y="4005064"/>
            <a:ext cx="5256584" cy="2664296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u="sng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AU" b="1" u="sng" baseline="30000" dirty="0" smtClean="0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AU" b="1" u="sng" dirty="0" smtClean="0">
                <a:solidFill>
                  <a:schemeClr val="accent6">
                    <a:lumMod val="75000"/>
                  </a:schemeClr>
                </a:solidFill>
              </a:rPr>
              <a:t> term: April ~ middle of  August</a:t>
            </a:r>
          </a:p>
          <a:p>
            <a:r>
              <a:rPr lang="en-AU" b="1" dirty="0">
                <a:solidFill>
                  <a:srgbClr val="00B050"/>
                </a:solidFill>
              </a:rPr>
              <a:t> </a:t>
            </a:r>
            <a:r>
              <a:rPr lang="en-AU" b="1" dirty="0" smtClean="0">
                <a:solidFill>
                  <a:srgbClr val="00B050"/>
                </a:solidFill>
              </a:rPr>
              <a:t> Summer vacation: middle of August ~ October</a:t>
            </a:r>
          </a:p>
          <a:p>
            <a:r>
              <a:rPr lang="en-AU" b="1" u="sng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AU" b="1" u="sng" baseline="30000" dirty="0" smtClean="0">
                <a:solidFill>
                  <a:schemeClr val="accent6">
                    <a:lumMod val="75000"/>
                  </a:schemeClr>
                </a:solidFill>
              </a:rPr>
              <a:t>nd</a:t>
            </a:r>
            <a:r>
              <a:rPr lang="en-AU" b="1" u="sng" dirty="0" smtClean="0">
                <a:solidFill>
                  <a:schemeClr val="accent6">
                    <a:lumMod val="75000"/>
                  </a:schemeClr>
                </a:solidFill>
              </a:rPr>
              <a:t> term: October ~ middle of December</a:t>
            </a:r>
          </a:p>
          <a:p>
            <a:r>
              <a:rPr lang="en-AU" b="1" dirty="0" smtClean="0">
                <a:solidFill>
                  <a:srgbClr val="00B050"/>
                </a:solidFill>
              </a:rPr>
              <a:t>  Winter vacation: middle of December ~ January</a:t>
            </a:r>
          </a:p>
          <a:p>
            <a:r>
              <a:rPr lang="en-AU" b="1" u="sng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AU" b="1" u="sng" baseline="30000" dirty="0" smtClean="0">
                <a:solidFill>
                  <a:schemeClr val="accent6">
                    <a:lumMod val="75000"/>
                  </a:schemeClr>
                </a:solidFill>
              </a:rPr>
              <a:t>rd</a:t>
            </a:r>
            <a:r>
              <a:rPr lang="en-AU" b="1" u="sng" dirty="0" smtClean="0">
                <a:solidFill>
                  <a:schemeClr val="accent6">
                    <a:lumMod val="75000"/>
                  </a:schemeClr>
                </a:solidFill>
              </a:rPr>
              <a:t> term: January ~ middle of March</a:t>
            </a:r>
          </a:p>
          <a:p>
            <a:r>
              <a:rPr lang="en-AU" b="1" dirty="0" smtClean="0">
                <a:solidFill>
                  <a:srgbClr val="00B050"/>
                </a:solidFill>
              </a:rPr>
              <a:t>  Spring vacation: middle of March ~ April</a:t>
            </a:r>
            <a:endParaRPr lang="en-A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じかんわり　：　</a:t>
            </a:r>
            <a:r>
              <a:rPr lang="en-AU" altLang="ja-JP" b="1" dirty="0" err="1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jikanwari</a:t>
            </a:r>
            <a:r>
              <a:rPr lang="en-AU" altLang="ja-JP" b="1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AU" altLang="ja-JP" b="1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en-AU" b="1" dirty="0">
              <a:solidFill>
                <a:srgbClr val="FF00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211848"/>
              </p:ext>
            </p:extLst>
          </p:nvPr>
        </p:nvGraphicFramePr>
        <p:xfrm>
          <a:off x="251520" y="1916832"/>
          <a:ext cx="2975992" cy="326954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512168"/>
                <a:gridCol w="1463824"/>
              </a:tblGrid>
              <a:tr h="401764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8:15~8:30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Reading</a:t>
                      </a:r>
                      <a:r>
                        <a:rPr lang="en-AU" sz="1200" baseline="0" dirty="0" smtClean="0"/>
                        <a:t> a book, study or meeting</a:t>
                      </a:r>
                      <a:endParaRPr lang="en-AU" sz="1200" dirty="0"/>
                    </a:p>
                  </a:txBody>
                  <a:tcPr anchor="ctr"/>
                </a:tc>
              </a:tr>
              <a:tr h="401764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8:40~9:25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r>
                        <a:rPr lang="en-AU" baseline="30000" dirty="0" smtClean="0"/>
                        <a:t>st   </a:t>
                      </a:r>
                      <a:r>
                        <a:rPr lang="en-AU" baseline="0" dirty="0" smtClean="0"/>
                        <a:t> period</a:t>
                      </a:r>
                      <a:endParaRPr lang="en-AU" dirty="0"/>
                    </a:p>
                  </a:txBody>
                  <a:tcPr anchor="ctr"/>
                </a:tc>
              </a:tr>
              <a:tr h="401764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9:35~</a:t>
                      </a:r>
                      <a:r>
                        <a:rPr lang="en-AU" baseline="0" dirty="0" smtClean="0"/>
                        <a:t>10:20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 smtClean="0"/>
                        <a:t>2</a:t>
                      </a:r>
                      <a:r>
                        <a:rPr lang="en-AU" b="0" baseline="30000" dirty="0" smtClean="0"/>
                        <a:t>nd</a:t>
                      </a:r>
                      <a:r>
                        <a:rPr lang="en-AU" b="0" dirty="0" smtClean="0"/>
                        <a:t>  period</a:t>
                      </a:r>
                      <a:endParaRPr lang="en-AU" b="0" dirty="0"/>
                    </a:p>
                  </a:txBody>
                  <a:tcPr anchor="ctr"/>
                </a:tc>
              </a:tr>
              <a:tr h="401764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10:40~11:25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</a:t>
                      </a:r>
                      <a:r>
                        <a:rPr lang="en-AU" baseline="30000" dirty="0" smtClean="0"/>
                        <a:t>rd</a:t>
                      </a:r>
                      <a:r>
                        <a:rPr lang="en-AU" dirty="0" smtClean="0"/>
                        <a:t>  period</a:t>
                      </a:r>
                      <a:endParaRPr lang="en-AU" dirty="0"/>
                    </a:p>
                  </a:txBody>
                  <a:tcPr anchor="ctr"/>
                </a:tc>
              </a:tr>
              <a:tr h="401764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11:35~12:20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</a:t>
                      </a:r>
                      <a:r>
                        <a:rPr lang="en-AU" baseline="30000" dirty="0" smtClean="0"/>
                        <a:t>th</a:t>
                      </a:r>
                      <a:r>
                        <a:rPr lang="en-AU" dirty="0" smtClean="0"/>
                        <a:t>  period</a:t>
                      </a:r>
                      <a:endParaRPr lang="en-AU" dirty="0"/>
                    </a:p>
                  </a:txBody>
                  <a:tcPr anchor="ctr"/>
                </a:tc>
              </a:tr>
              <a:tr h="401764">
                <a:tc>
                  <a:txBody>
                    <a:bodyPr/>
                    <a:lstStyle/>
                    <a:p>
                      <a:pPr algn="ctr"/>
                      <a:r>
                        <a:rPr lang="en-AU" u="none" dirty="0" smtClean="0">
                          <a:solidFill>
                            <a:schemeClr val="tx1"/>
                          </a:solidFill>
                          <a:effectLst/>
                        </a:rPr>
                        <a:t>12:25~13:10</a:t>
                      </a:r>
                      <a:endParaRPr lang="en-AU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Lunch</a:t>
                      </a:r>
                      <a:endParaRPr lang="en-AU" sz="18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401764">
                <a:tc>
                  <a:txBody>
                    <a:bodyPr/>
                    <a:lstStyle/>
                    <a:p>
                      <a:pPr algn="ctr"/>
                      <a:r>
                        <a:rPr lang="en-AU" u="none" dirty="0" smtClean="0">
                          <a:solidFill>
                            <a:schemeClr val="tx1"/>
                          </a:solidFill>
                        </a:rPr>
                        <a:t>13:15~13:40</a:t>
                      </a:r>
                      <a:endParaRPr lang="en-AU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u="none" dirty="0" smtClean="0">
                          <a:solidFill>
                            <a:schemeClr val="tx1"/>
                          </a:solidFill>
                        </a:rPr>
                        <a:t>Cleaning</a:t>
                      </a:r>
                      <a:r>
                        <a:rPr lang="en-AU" sz="1800" b="0" u="none" baseline="0" dirty="0" smtClean="0">
                          <a:solidFill>
                            <a:schemeClr val="tx1"/>
                          </a:solidFill>
                        </a:rPr>
                        <a:t> time</a:t>
                      </a:r>
                      <a:endParaRPr lang="en-AU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1764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13:45~14;30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</a:t>
                      </a:r>
                      <a:r>
                        <a:rPr lang="en-AU" baseline="30000" dirty="0" smtClean="0"/>
                        <a:t>th</a:t>
                      </a:r>
                      <a:r>
                        <a:rPr lang="en-AU" dirty="0" smtClean="0"/>
                        <a:t>  period</a:t>
                      </a:r>
                      <a:endParaRPr lang="en-AU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657379"/>
              </p:ext>
            </p:extLst>
          </p:nvPr>
        </p:nvGraphicFramePr>
        <p:xfrm>
          <a:off x="251520" y="5157192"/>
          <a:ext cx="2952328" cy="36576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476164"/>
                <a:gridCol w="14761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AU" b="0" dirty="0" smtClean="0">
                          <a:solidFill>
                            <a:schemeClr val="tx1"/>
                          </a:solidFill>
                        </a:rPr>
                        <a:t>14:35~15:20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AU" b="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AU" b="0" dirty="0" smtClean="0">
                          <a:solidFill>
                            <a:schemeClr val="tx1"/>
                          </a:solidFill>
                        </a:rPr>
                        <a:t>   period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9592" y="1412776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/>
              <a:t>しょうがっこう</a:t>
            </a:r>
            <a:endParaRPr lang="en-US" altLang="ja-JP" dirty="0" smtClean="0"/>
          </a:p>
        </p:txBody>
      </p:sp>
      <p:pic>
        <p:nvPicPr>
          <p:cNvPr id="717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361840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b="1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きゅうしょく　：　</a:t>
            </a:r>
            <a:r>
              <a:rPr lang="en-AU" altLang="ja-JP" b="1" dirty="0" err="1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Kyuushoku</a:t>
            </a:r>
            <a:r>
              <a:rPr lang="en-AU" altLang="ja-JP" b="1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AU" altLang="ja-JP" b="1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en-AU" b="1" dirty="0">
              <a:solidFill>
                <a:srgbClr val="FF00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741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240360" cy="2430270"/>
          </a:xfrm>
          <a:prstGeom prst="rect">
            <a:avLst/>
          </a:prstGeom>
          <a:noFill/>
        </p:spPr>
      </p:pic>
      <p:pic>
        <p:nvPicPr>
          <p:cNvPr id="17412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93096"/>
            <a:ext cx="3240360" cy="2430271"/>
          </a:xfrm>
          <a:prstGeom prst="rect">
            <a:avLst/>
          </a:prstGeom>
          <a:noFill/>
        </p:spPr>
      </p:pic>
      <p:pic>
        <p:nvPicPr>
          <p:cNvPr id="17414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628800"/>
            <a:ext cx="3240360" cy="2442221"/>
          </a:xfrm>
          <a:prstGeom prst="rect">
            <a:avLst/>
          </a:prstGeom>
          <a:noFill/>
        </p:spPr>
      </p:pic>
      <p:pic>
        <p:nvPicPr>
          <p:cNvPr id="17416" name="Picture 8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293096"/>
            <a:ext cx="3264363" cy="2448272"/>
          </a:xfrm>
          <a:prstGeom prst="rect">
            <a:avLst/>
          </a:prstGeom>
          <a:noFill/>
        </p:spPr>
      </p:pic>
      <p:pic>
        <p:nvPicPr>
          <p:cNvPr id="17418" name="Picture 10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140968"/>
            <a:ext cx="1584176" cy="178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べんとう　：　</a:t>
            </a:r>
            <a:r>
              <a:rPr lang="en-AU" altLang="ja-JP" b="1" dirty="0" err="1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bentou</a:t>
            </a:r>
            <a:r>
              <a:rPr lang="en-AU" altLang="ja-JP" b="1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AU" altLang="ja-JP" b="1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en-AU" b="1" dirty="0">
              <a:solidFill>
                <a:srgbClr val="FF00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286250" cy="2324101"/>
          </a:xfrm>
          <a:prstGeom prst="rect">
            <a:avLst/>
          </a:prstGeom>
          <a:noFill/>
        </p:spPr>
      </p:pic>
      <p:pic>
        <p:nvPicPr>
          <p:cNvPr id="1028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89040"/>
            <a:ext cx="3888432" cy="2920645"/>
          </a:xfrm>
          <a:prstGeom prst="rect">
            <a:avLst/>
          </a:prstGeom>
          <a:noFill/>
        </p:spPr>
      </p:pic>
      <p:pic>
        <p:nvPicPr>
          <p:cNvPr id="1030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77072"/>
            <a:ext cx="3888432" cy="2618510"/>
          </a:xfrm>
          <a:prstGeom prst="rect">
            <a:avLst/>
          </a:prstGeom>
          <a:noFill/>
        </p:spPr>
      </p:pic>
      <p:pic>
        <p:nvPicPr>
          <p:cNvPr id="1032" name="Picture 8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580371" y="621031"/>
            <a:ext cx="244775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3600" b="1" dirty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きゅうしょくのじか</a:t>
            </a:r>
            <a:r>
              <a:rPr lang="ja-JP" altLang="en-US" sz="3600" b="1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ん ： </a:t>
            </a:r>
            <a:r>
              <a:rPr lang="en-AU" altLang="ja-JP" sz="3600" b="1" dirty="0" err="1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kyuushokunojikan</a:t>
            </a:r>
            <a:r>
              <a:rPr lang="en-AU" altLang="ja-JP" sz="3600" b="1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AU" altLang="ja-JP" sz="3600" b="1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en-AU" sz="3600" b="1" dirty="0">
              <a:solidFill>
                <a:srgbClr val="FF00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843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348880"/>
            <a:ext cx="3936437" cy="2952328"/>
          </a:xfrm>
          <a:prstGeom prst="rect">
            <a:avLst/>
          </a:prstGeom>
          <a:noFill/>
        </p:spPr>
      </p:pic>
      <p:pic>
        <p:nvPicPr>
          <p:cNvPr id="18436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3"/>
            <a:ext cx="3456384" cy="2298496"/>
          </a:xfrm>
          <a:prstGeom prst="rect">
            <a:avLst/>
          </a:prstGeom>
          <a:noFill/>
        </p:spPr>
      </p:pic>
      <p:pic>
        <p:nvPicPr>
          <p:cNvPr id="18438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49080"/>
            <a:ext cx="3456384" cy="2304256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5759624" y="692696"/>
            <a:ext cx="3384376" cy="1440160"/>
          </a:xfrm>
          <a:prstGeom prst="cloudCallou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We eat lunch in the classroom!!</a:t>
            </a:r>
            <a:endParaRPr lang="en-A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139952" y="5517232"/>
            <a:ext cx="4320480" cy="1224136"/>
          </a:xfrm>
          <a:prstGeom prst="wedgeEllipseCallout">
            <a:avLst>
              <a:gd name="adj1" fmla="val -61337"/>
              <a:gd name="adj2" fmla="val -862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AU" b="1" dirty="0" smtClean="0">
                <a:solidFill>
                  <a:srgbClr val="7030A0"/>
                </a:solidFill>
              </a:rPr>
              <a:t>We take turns in serving lunch to our classmates!!</a:t>
            </a:r>
            <a:endParaRPr lang="en-A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そうじのじ</a:t>
            </a:r>
            <a:r>
              <a:rPr lang="ja-JP" altLang="en-US" b="1" dirty="0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かん　：　</a:t>
            </a:r>
            <a:r>
              <a:rPr lang="en-AU" altLang="ja-JP" b="1" dirty="0" err="1" smtClean="0"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soujinojikan</a:t>
            </a:r>
            <a:endParaRPr lang="en-AU" b="1" dirty="0">
              <a:solidFill>
                <a:srgbClr val="FF00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9460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84784"/>
            <a:ext cx="3120008" cy="2340007"/>
          </a:xfrm>
          <a:prstGeom prst="rect">
            <a:avLst/>
          </a:prstGeom>
          <a:noFill/>
        </p:spPr>
      </p:pic>
      <p:pic>
        <p:nvPicPr>
          <p:cNvPr id="19462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5400600" cy="3037838"/>
          </a:xfrm>
          <a:prstGeom prst="rect">
            <a:avLst/>
          </a:prstGeom>
          <a:noFill/>
        </p:spPr>
      </p:pic>
      <p:pic>
        <p:nvPicPr>
          <p:cNvPr id="19464" name="Picture 8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05064"/>
            <a:ext cx="3093675" cy="2304255"/>
          </a:xfrm>
          <a:prstGeom prst="rect">
            <a:avLst/>
          </a:prstGeom>
          <a:noFill/>
        </p:spPr>
      </p:pic>
      <p:sp>
        <p:nvSpPr>
          <p:cNvPr id="6" name="Flowchart: Alternate Process 5"/>
          <p:cNvSpPr/>
          <p:nvPr/>
        </p:nvSpPr>
        <p:spPr>
          <a:xfrm>
            <a:off x="899592" y="1628800"/>
            <a:ext cx="3888432" cy="15121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/>
              <a:t>We clean everyday!</a:t>
            </a:r>
            <a:endParaRPr lang="en-A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297</Words>
  <Application>Microsoft Office PowerPoint</Application>
  <PresentationFormat>On-screen Show (4:3)</PresentationFormat>
  <Paragraphs>78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Arial Black</vt:lpstr>
      <vt:lpstr>Berlin Sans FB Demi</vt:lpstr>
      <vt:lpstr>Calibri</vt:lpstr>
      <vt:lpstr>Office Theme</vt:lpstr>
      <vt:lpstr>にほんのがっこう nihonnogakkou</vt:lpstr>
      <vt:lpstr>Japanese school system</vt:lpstr>
      <vt:lpstr>PowerPoint Presentation</vt:lpstr>
      <vt:lpstr>PowerPoint Presentation</vt:lpstr>
      <vt:lpstr>じかんわり　：　jikanwari </vt:lpstr>
      <vt:lpstr>きゅうしょく　：　Kyuushoku </vt:lpstr>
      <vt:lpstr>べんとう　：　bentou </vt:lpstr>
      <vt:lpstr>きゅうしょくのじかん ： kyuushokunojikan </vt:lpstr>
      <vt:lpstr>そうじのじかん　：　soujinojikan</vt:lpstr>
      <vt:lpstr>えいごのきょうかしょ　：　eigonokyoukasho</vt:lpstr>
      <vt:lpstr>ランドセル　：　randoseru</vt:lpstr>
    </vt:vector>
  </TitlesOfParts>
  <Company>Christian Outreach College Toowoomba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にほんのがっこう ni ho n no ga kko u</dc:title>
  <dc:creator>COCT Student</dc:creator>
  <cp:lastModifiedBy>Inge Foley</cp:lastModifiedBy>
  <cp:revision>73</cp:revision>
  <dcterms:created xsi:type="dcterms:W3CDTF">2012-10-17T01:10:00Z</dcterms:created>
  <dcterms:modified xsi:type="dcterms:W3CDTF">2014-06-06T02:46:55Z</dcterms:modified>
</cp:coreProperties>
</file>