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6" r:id="rId9"/>
    <p:sldId id="267" r:id="rId10"/>
    <p:sldId id="261" r:id="rId11"/>
    <p:sldId id="263" r:id="rId12"/>
    <p:sldId id="268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6A8"/>
    <a:srgbClr val="E7E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4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61F2-F6D6-4F8C-A216-A2837C77D615}" type="datetimeFigureOut">
              <a:rPr kumimoji="1" lang="ja-JP" altLang="en-US" smtClean="0"/>
              <a:t>2012/9/16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47B-B082-4B05-993A-9B148DD5FD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08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61F2-F6D6-4F8C-A216-A2837C77D615}" type="datetimeFigureOut">
              <a:rPr kumimoji="1" lang="ja-JP" altLang="en-US" smtClean="0"/>
              <a:t>2012/9/16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47B-B082-4B05-993A-9B148DD5FD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395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61F2-F6D6-4F8C-A216-A2837C77D615}" type="datetimeFigureOut">
              <a:rPr kumimoji="1" lang="ja-JP" altLang="en-US" smtClean="0"/>
              <a:t>2012/9/16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47B-B082-4B05-993A-9B148DD5FD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33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61F2-F6D6-4F8C-A216-A2837C77D615}" type="datetimeFigureOut">
              <a:rPr kumimoji="1" lang="ja-JP" altLang="en-US" smtClean="0"/>
              <a:t>2012/9/16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47B-B082-4B05-993A-9B148DD5FD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875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61F2-F6D6-4F8C-A216-A2837C77D615}" type="datetimeFigureOut">
              <a:rPr kumimoji="1" lang="ja-JP" altLang="en-US" smtClean="0"/>
              <a:t>2012/9/16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47B-B082-4B05-993A-9B148DD5FD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34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61F2-F6D6-4F8C-A216-A2837C77D615}" type="datetimeFigureOut">
              <a:rPr kumimoji="1" lang="ja-JP" altLang="en-US" smtClean="0"/>
              <a:t>2012/9/16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47B-B082-4B05-993A-9B148DD5FD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90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61F2-F6D6-4F8C-A216-A2837C77D615}" type="datetimeFigureOut">
              <a:rPr kumimoji="1" lang="ja-JP" altLang="en-US" smtClean="0"/>
              <a:t>2012/9/16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47B-B082-4B05-993A-9B148DD5FD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485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61F2-F6D6-4F8C-A216-A2837C77D615}" type="datetimeFigureOut">
              <a:rPr kumimoji="1" lang="ja-JP" altLang="en-US" smtClean="0"/>
              <a:t>2012/9/16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47B-B082-4B05-993A-9B148DD5FD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4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61F2-F6D6-4F8C-A216-A2837C77D615}" type="datetimeFigureOut">
              <a:rPr kumimoji="1" lang="ja-JP" altLang="en-US" smtClean="0"/>
              <a:t>2012/9/16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47B-B082-4B05-993A-9B148DD5FD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70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61F2-F6D6-4F8C-A216-A2837C77D615}" type="datetimeFigureOut">
              <a:rPr kumimoji="1" lang="ja-JP" altLang="en-US" smtClean="0"/>
              <a:t>2012/9/16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47B-B082-4B05-993A-9B148DD5FD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1556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61F2-F6D6-4F8C-A216-A2837C77D615}" type="datetimeFigureOut">
              <a:rPr kumimoji="1" lang="ja-JP" altLang="en-US" smtClean="0"/>
              <a:t>2012/9/16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6347B-B082-4B05-993A-9B148DD5FD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95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61F2-F6D6-4F8C-A216-A2837C77D615}" type="datetimeFigureOut">
              <a:rPr kumimoji="1" lang="ja-JP" altLang="en-US" smtClean="0"/>
              <a:t>2012/9/16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347B-B082-4B05-993A-9B148DD5FD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90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79712" y="404664"/>
            <a:ext cx="5184576" cy="136815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ja-JP" sz="6000" dirty="0" smtClean="0"/>
              <a:t>Japan Basics</a:t>
            </a:r>
            <a:endParaRPr kumimoji="1" lang="ja-JP" altLang="en-US" sz="6000" dirty="0"/>
          </a:p>
        </p:txBody>
      </p:sp>
      <p:pic>
        <p:nvPicPr>
          <p:cNvPr id="1030" name="Picture 6" descr="http://www.healingsociety.org/wp-content/uploads/Visit-a-Japanese-temple-in-Kyoto_16000625_800475976_0_0_7075164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6832"/>
            <a:ext cx="2952328" cy="4428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47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What do we use to eat with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770712" cy="471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228" y="2924944"/>
            <a:ext cx="3924036" cy="27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015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What is the Japanese </a:t>
            </a:r>
            <a:r>
              <a:rPr kumimoji="1" lang="en-US" altLang="ja-JP" dirty="0" smtClean="0"/>
              <a:t>currency?</a:t>
            </a:r>
            <a:endParaRPr kumimoji="1" lang="ja-JP" alt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88" y="1332591"/>
            <a:ext cx="7289836" cy="507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602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you name these Japanese sports?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56646"/>
            <a:ext cx="2952328" cy="311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50480"/>
            <a:ext cx="3884415" cy="258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3888432" cy="281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247693" cy="2157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02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5400" dirty="0" smtClean="0"/>
              <a:t>Where is Japan?</a:t>
            </a:r>
            <a:endParaRPr kumimoji="1" lang="ja-JP" altLang="en-US" sz="5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58250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8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3181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77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837738" cy="705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32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How many islands does Japan have?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87624" y="1556792"/>
            <a:ext cx="909532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9600" dirty="0" smtClean="0"/>
              <a:t>4</a:t>
            </a:r>
            <a:endParaRPr kumimoji="1" lang="ja-JP" altLang="en-US" sz="9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08720"/>
            <a:ext cx="6696744" cy="5620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94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Which one is the Japanese flag?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142" y="3843269"/>
            <a:ext cx="2581908" cy="181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466" y="1556792"/>
            <a:ext cx="2550618" cy="164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64" y="3645024"/>
            <a:ext cx="2495922" cy="167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16587"/>
            <a:ext cx="2544868" cy="159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4451"/>
            <a:ext cx="2423914" cy="162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81286"/>
            <a:ext cx="2788853" cy="1959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90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5400" dirty="0" smtClean="0"/>
              <a:t>What’s this ?</a:t>
            </a:r>
            <a:endParaRPr kumimoji="1" lang="ja-JP" altLang="en-US" sz="5400" dirty="0"/>
          </a:p>
        </p:txBody>
      </p:sp>
      <p:sp>
        <p:nvSpPr>
          <p:cNvPr id="4" name="正方形/長方形 3"/>
          <p:cNvSpPr/>
          <p:nvPr/>
        </p:nvSpPr>
        <p:spPr>
          <a:xfrm>
            <a:off x="3059832" y="5589240"/>
            <a:ext cx="288032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0" dirty="0" smtClean="0">
                <a:solidFill>
                  <a:schemeClr val="tx1"/>
                </a:solidFill>
              </a:rPr>
              <a:t>sushi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34380" y="1628800"/>
            <a:ext cx="3754760" cy="3196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98274"/>
            <a:ext cx="716056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65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What’s this?</a:t>
            </a:r>
            <a:endParaRPr lang="en-US" sz="5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01871"/>
            <a:ext cx="603986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3"/>
          <p:cNvSpPr/>
          <p:nvPr/>
        </p:nvSpPr>
        <p:spPr>
          <a:xfrm>
            <a:off x="3059832" y="5589240"/>
            <a:ext cx="316835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0" dirty="0" smtClean="0">
                <a:solidFill>
                  <a:schemeClr val="tx1"/>
                </a:solidFill>
              </a:rPr>
              <a:t>tempura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20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What’s this?</a:t>
            </a:r>
            <a:endParaRPr lang="en-US" sz="5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4752529" cy="4676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3"/>
          <p:cNvSpPr/>
          <p:nvPr/>
        </p:nvSpPr>
        <p:spPr>
          <a:xfrm>
            <a:off x="6300192" y="5157192"/>
            <a:ext cx="252028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6000" dirty="0" err="1" smtClean="0">
                <a:solidFill>
                  <a:schemeClr val="tx1"/>
                </a:solidFill>
              </a:rPr>
              <a:t>udon</a:t>
            </a:r>
            <a:endParaRPr kumimoji="1" lang="ja-JP" alt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02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54</Words>
  <Application>Microsoft Office PowerPoint</Application>
  <PresentationFormat>On-screen Show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​​テーマ</vt:lpstr>
      <vt:lpstr>Japan Basics</vt:lpstr>
      <vt:lpstr>Where is Japan?</vt:lpstr>
      <vt:lpstr>PowerPoint Presentation</vt:lpstr>
      <vt:lpstr>PowerPoint Presentation</vt:lpstr>
      <vt:lpstr>How many islands does Japan have?</vt:lpstr>
      <vt:lpstr>Which one is the Japanese flag?</vt:lpstr>
      <vt:lpstr>What’s this ?</vt:lpstr>
      <vt:lpstr>What’s this?</vt:lpstr>
      <vt:lpstr>What’s this?</vt:lpstr>
      <vt:lpstr>What do we use to eat with?</vt:lpstr>
      <vt:lpstr>What is the Japanese currency?</vt:lpstr>
      <vt:lpstr>Can you name these Japanese sports?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Japanese</dc:title>
  <dc:creator>Ayumi</dc:creator>
  <cp:lastModifiedBy>Bill &amp; Inge</cp:lastModifiedBy>
  <cp:revision>14</cp:revision>
  <dcterms:created xsi:type="dcterms:W3CDTF">2012-08-12T22:32:51Z</dcterms:created>
  <dcterms:modified xsi:type="dcterms:W3CDTF">2012-09-16T02:23:56Z</dcterms:modified>
</cp:coreProperties>
</file>